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9.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0.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1.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embeddings/oleObject1.bin" ContentType="application/vnd.openxmlformats-officedocument.oleObject"/>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 id="2147483662" r:id="rId2"/>
    <p:sldMasterId id="2147483674" r:id="rId3"/>
    <p:sldMasterId id="2147483686" r:id="rId4"/>
    <p:sldMasterId id="2147483698" r:id="rId5"/>
    <p:sldMasterId id="2147483710" r:id="rId6"/>
    <p:sldMasterId id="2147483722" r:id="rId7"/>
    <p:sldMasterId id="2147483734" r:id="rId8"/>
    <p:sldMasterId id="2147483746" r:id="rId9"/>
    <p:sldMasterId id="2147483758" r:id="rId10"/>
    <p:sldMasterId id="2147483770" r:id="rId11"/>
    <p:sldMasterId id="2147483782" r:id="rId12"/>
  </p:sldMasterIdLst>
  <p:notesMasterIdLst>
    <p:notesMasterId r:id="rId43"/>
  </p:notesMasterIdLst>
  <p:handoutMasterIdLst>
    <p:handoutMasterId r:id="rId44"/>
  </p:handoutMasterIdLst>
  <p:sldIdLst>
    <p:sldId id="346" r:id="rId13"/>
    <p:sldId id="347" r:id="rId14"/>
    <p:sldId id="387" r:id="rId15"/>
    <p:sldId id="403" r:id="rId16"/>
    <p:sldId id="417" r:id="rId17"/>
    <p:sldId id="419" r:id="rId18"/>
    <p:sldId id="367" r:id="rId19"/>
    <p:sldId id="368" r:id="rId20"/>
    <p:sldId id="369" r:id="rId21"/>
    <p:sldId id="418" r:id="rId22"/>
    <p:sldId id="383" r:id="rId23"/>
    <p:sldId id="275" r:id="rId24"/>
    <p:sldId id="385" r:id="rId25"/>
    <p:sldId id="351" r:id="rId26"/>
    <p:sldId id="388" r:id="rId27"/>
    <p:sldId id="389" r:id="rId28"/>
    <p:sldId id="325" r:id="rId29"/>
    <p:sldId id="303" r:id="rId30"/>
    <p:sldId id="420" r:id="rId31"/>
    <p:sldId id="421" r:id="rId32"/>
    <p:sldId id="422" r:id="rId33"/>
    <p:sldId id="423" r:id="rId34"/>
    <p:sldId id="424" r:id="rId35"/>
    <p:sldId id="425" r:id="rId36"/>
    <p:sldId id="426" r:id="rId37"/>
    <p:sldId id="429" r:id="rId38"/>
    <p:sldId id="427" r:id="rId39"/>
    <p:sldId id="428" r:id="rId40"/>
    <p:sldId id="430" r:id="rId41"/>
    <p:sldId id="431" r:id="rId42"/>
  </p:sldIdLst>
  <p:sldSz cx="9144000" cy="6858000" type="screen4x3"/>
  <p:notesSz cx="7010400" cy="9296400"/>
  <p:custDataLst>
    <p:tags r:id="rId46"/>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XCITE" initial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0000FF"/>
    <a:srgbClr val="006600"/>
    <a:srgbClr val="008000"/>
    <a:srgbClr val="009900"/>
    <a:srgbClr val="002A7E"/>
    <a:srgbClr val="010595"/>
    <a:srgbClr val="003399"/>
    <a:srgbClr val="00359E"/>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173" autoAdjust="0"/>
    <p:restoredTop sz="89186" autoAdjust="0"/>
  </p:normalViewPr>
  <p:slideViewPr>
    <p:cSldViewPr>
      <p:cViewPr varScale="1">
        <p:scale>
          <a:sx n="94" d="100"/>
          <a:sy n="94" d="100"/>
        </p:scale>
        <p:origin x="-1104" y="-112"/>
      </p:cViewPr>
      <p:guideLst>
        <p:guide orient="horz" pos="2160"/>
        <p:guide pos="2880"/>
      </p:guideLst>
    </p:cSldViewPr>
  </p:slideViewPr>
  <p:outlineViewPr>
    <p:cViewPr>
      <p:scale>
        <a:sx n="33" d="100"/>
        <a:sy n="33" d="100"/>
      </p:scale>
      <p:origin x="0" y="0"/>
    </p:cViewPr>
  </p:outlineViewPr>
  <p:notesTextViewPr>
    <p:cViewPr>
      <p:scale>
        <a:sx n="115" d="100"/>
        <a:sy n="115"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ags" Target="tags/tag1.xml"/><Relationship Id="rId47" Type="http://schemas.openxmlformats.org/officeDocument/2006/relationships/commentAuthors" Target="commentAuthors.xml"/><Relationship Id="rId48" Type="http://schemas.openxmlformats.org/officeDocument/2006/relationships/presProps" Target="presProps.xml"/><Relationship Id="rId49" Type="http://schemas.openxmlformats.org/officeDocument/2006/relationships/viewProps" Target="viewProps.xml"/><Relationship Id="rId20" Type="http://schemas.openxmlformats.org/officeDocument/2006/relationships/slide" Target="slides/slide8.xml"/><Relationship Id="rId21" Type="http://schemas.openxmlformats.org/officeDocument/2006/relationships/slide" Target="slides/slide9.xml"/><Relationship Id="rId22" Type="http://schemas.openxmlformats.org/officeDocument/2006/relationships/slide" Target="slides/slide10.xml"/><Relationship Id="rId23" Type="http://schemas.openxmlformats.org/officeDocument/2006/relationships/slide" Target="slides/slide11.xml"/><Relationship Id="rId24" Type="http://schemas.openxmlformats.org/officeDocument/2006/relationships/slide" Target="slides/slide12.xml"/><Relationship Id="rId25" Type="http://schemas.openxmlformats.org/officeDocument/2006/relationships/slide" Target="slides/slide13.xml"/><Relationship Id="rId26" Type="http://schemas.openxmlformats.org/officeDocument/2006/relationships/slide" Target="slides/slide14.xml"/><Relationship Id="rId27" Type="http://schemas.openxmlformats.org/officeDocument/2006/relationships/slide" Target="slides/slide15.xml"/><Relationship Id="rId28" Type="http://schemas.openxmlformats.org/officeDocument/2006/relationships/slide" Target="slides/slide16.xml"/><Relationship Id="rId29" Type="http://schemas.openxmlformats.org/officeDocument/2006/relationships/slide" Target="slides/slide17.xml"/><Relationship Id="rId50" Type="http://schemas.openxmlformats.org/officeDocument/2006/relationships/theme" Target="theme/theme1.xml"/><Relationship Id="rId5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slide" Target="slides/slide18.xml"/><Relationship Id="rId31" Type="http://schemas.openxmlformats.org/officeDocument/2006/relationships/slide" Target="slides/slide19.xml"/><Relationship Id="rId32" Type="http://schemas.openxmlformats.org/officeDocument/2006/relationships/slide" Target="slides/slide20.xml"/><Relationship Id="rId9" Type="http://schemas.openxmlformats.org/officeDocument/2006/relationships/slideMaster" Target="slideMasters/slideMaster9.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33" Type="http://schemas.openxmlformats.org/officeDocument/2006/relationships/slide" Target="slides/slide21.xml"/><Relationship Id="rId34" Type="http://schemas.openxmlformats.org/officeDocument/2006/relationships/slide" Target="slides/slide22.xml"/><Relationship Id="rId35" Type="http://schemas.openxmlformats.org/officeDocument/2006/relationships/slide" Target="slides/slide23.xml"/><Relationship Id="rId36" Type="http://schemas.openxmlformats.org/officeDocument/2006/relationships/slide" Target="slides/slide24.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 Id="rId13" Type="http://schemas.openxmlformats.org/officeDocument/2006/relationships/slide" Target="slides/slide1.xml"/><Relationship Id="rId14" Type="http://schemas.openxmlformats.org/officeDocument/2006/relationships/slide" Target="slides/slide2.xml"/><Relationship Id="rId15" Type="http://schemas.openxmlformats.org/officeDocument/2006/relationships/slide" Target="slides/slide3.xml"/><Relationship Id="rId16" Type="http://schemas.openxmlformats.org/officeDocument/2006/relationships/slide" Target="slides/slide4.xml"/><Relationship Id="rId17" Type="http://schemas.openxmlformats.org/officeDocument/2006/relationships/slide" Target="slides/slide5.xml"/><Relationship Id="rId18" Type="http://schemas.openxmlformats.org/officeDocument/2006/relationships/slide" Target="slides/slide6.xml"/><Relationship Id="rId19" Type="http://schemas.openxmlformats.org/officeDocument/2006/relationships/slide" Target="slides/slide7.xml"/><Relationship Id="rId37" Type="http://schemas.openxmlformats.org/officeDocument/2006/relationships/slide" Target="slides/slide25.xml"/><Relationship Id="rId38" Type="http://schemas.openxmlformats.org/officeDocument/2006/relationships/slide" Target="slides/slide26.xml"/><Relationship Id="rId39" Type="http://schemas.openxmlformats.org/officeDocument/2006/relationships/slide" Target="slides/slide27.xml"/><Relationship Id="rId40" Type="http://schemas.openxmlformats.org/officeDocument/2006/relationships/slide" Target="slides/slide28.xml"/><Relationship Id="rId41" Type="http://schemas.openxmlformats.org/officeDocument/2006/relationships/slide" Target="slides/slide29.xml"/><Relationship Id="rId42" Type="http://schemas.openxmlformats.org/officeDocument/2006/relationships/slide" Target="slides/slide30.xml"/><Relationship Id="rId43" Type="http://schemas.openxmlformats.org/officeDocument/2006/relationships/notesMaster" Target="notesMasters/notesMaster1.xml"/><Relationship Id="rId44" Type="http://schemas.openxmlformats.org/officeDocument/2006/relationships/handoutMaster" Target="handoutMasters/handoutMaster1.xml"/><Relationship Id="rId45" Type="http://schemas.openxmlformats.org/officeDocument/2006/relationships/printerSettings" Target="printerSettings/printerSettings1.bin"/></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730" name="Rectangle 2"/>
          <p:cNvSpPr>
            <a:spLocks noGrp="1" noChangeArrowheads="1"/>
          </p:cNvSpPr>
          <p:nvPr>
            <p:ph type="hdr" sz="quarter"/>
          </p:nvPr>
        </p:nvSpPr>
        <p:spPr bwMode="auto">
          <a:xfrm>
            <a:off x="0" y="0"/>
            <a:ext cx="303784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en-US" dirty="0"/>
          </a:p>
        </p:txBody>
      </p:sp>
      <p:sp>
        <p:nvSpPr>
          <p:cNvPr id="73731" name="Rectangle 3"/>
          <p:cNvSpPr>
            <a:spLocks noGrp="1" noChangeArrowheads="1"/>
          </p:cNvSpPr>
          <p:nvPr>
            <p:ph type="dt" sz="quarter" idx="1"/>
          </p:nvPr>
        </p:nvSpPr>
        <p:spPr bwMode="auto">
          <a:xfrm>
            <a:off x="3970938" y="0"/>
            <a:ext cx="303784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fld id="{A946CC3D-A232-4B7C-84C7-CEF8153A6CC0}" type="datetimeFigureOut">
              <a:rPr lang="en-US"/>
              <a:pPr>
                <a:defRPr/>
              </a:pPr>
              <a:t>2/14/11</a:t>
            </a:fld>
            <a:endParaRPr lang="en-US" dirty="0"/>
          </a:p>
        </p:txBody>
      </p:sp>
      <p:sp>
        <p:nvSpPr>
          <p:cNvPr id="73732" name="Rectangle 4"/>
          <p:cNvSpPr>
            <a:spLocks noGrp="1" noChangeArrowheads="1"/>
          </p:cNvSpPr>
          <p:nvPr>
            <p:ph type="ftr" sz="quarter" idx="2"/>
          </p:nvPr>
        </p:nvSpPr>
        <p:spPr bwMode="auto">
          <a:xfrm>
            <a:off x="0" y="8829675"/>
            <a:ext cx="303784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en-US" dirty="0"/>
          </a:p>
        </p:txBody>
      </p:sp>
      <p:sp>
        <p:nvSpPr>
          <p:cNvPr id="73733" name="Rectangle 5"/>
          <p:cNvSpPr>
            <a:spLocks noGrp="1" noChangeArrowheads="1"/>
          </p:cNvSpPr>
          <p:nvPr>
            <p:ph type="sldNum" sz="quarter" idx="3"/>
          </p:nvPr>
        </p:nvSpPr>
        <p:spPr bwMode="auto">
          <a:xfrm>
            <a:off x="3970938" y="8829675"/>
            <a:ext cx="303784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3C31568A-13EE-48C5-8B42-E5A037594FD2}" type="slidenum">
              <a:rPr lang="en-US"/>
              <a:pPr>
                <a:defRPr/>
              </a:pPr>
              <a:t>‹#›</a:t>
            </a:fld>
            <a:endParaRPr lang="en-US" dirty="0"/>
          </a:p>
        </p:txBody>
      </p:sp>
    </p:spTree>
    <p:extLst>
      <p:ext uri="{BB962C8B-B14F-4D97-AF65-F5344CB8AC3E}">
        <p14:creationId xmlns:p14="http://schemas.microsoft.com/office/powerpoint/2010/main" val="36777434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37840"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defTabSz="931863">
              <a:defRPr sz="1200">
                <a:cs typeface="+mn-cs"/>
              </a:defRPr>
            </a:lvl1pPr>
          </a:lstStyle>
          <a:p>
            <a:pPr>
              <a:defRPr/>
            </a:pPr>
            <a:endParaRPr lang="en-US" dirty="0"/>
          </a:p>
        </p:txBody>
      </p:sp>
      <p:sp>
        <p:nvSpPr>
          <p:cNvPr id="4099" name="Rectangle 3"/>
          <p:cNvSpPr>
            <a:spLocks noGrp="1" noChangeArrowheads="1"/>
          </p:cNvSpPr>
          <p:nvPr>
            <p:ph type="dt" idx="1"/>
          </p:nvPr>
        </p:nvSpPr>
        <p:spPr bwMode="auto">
          <a:xfrm>
            <a:off x="3970938" y="0"/>
            <a:ext cx="3037840"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defTabSz="931863">
              <a:defRPr sz="1200">
                <a:cs typeface="+mn-cs"/>
              </a:defRPr>
            </a:lvl1pPr>
          </a:lstStyle>
          <a:p>
            <a:pPr>
              <a:defRPr/>
            </a:pPr>
            <a:endParaRPr lang="en-US" dirty="0"/>
          </a:p>
        </p:txBody>
      </p:sp>
      <p:sp>
        <p:nvSpPr>
          <p:cNvPr id="1331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701040" y="4416426"/>
            <a:ext cx="5608320" cy="4183063"/>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829675"/>
            <a:ext cx="3037840" cy="465138"/>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defTabSz="931863">
              <a:defRPr sz="1200">
                <a:cs typeface="+mn-cs"/>
              </a:defRPr>
            </a:lvl1pPr>
          </a:lstStyle>
          <a:p>
            <a:pPr>
              <a:defRPr/>
            </a:pPr>
            <a:endParaRPr lang="en-US" dirty="0"/>
          </a:p>
        </p:txBody>
      </p:sp>
      <p:sp>
        <p:nvSpPr>
          <p:cNvPr id="4103" name="Rectangle 7"/>
          <p:cNvSpPr>
            <a:spLocks noGrp="1" noChangeArrowheads="1"/>
          </p:cNvSpPr>
          <p:nvPr>
            <p:ph type="sldNum" sz="quarter" idx="5"/>
          </p:nvPr>
        </p:nvSpPr>
        <p:spPr bwMode="auto">
          <a:xfrm>
            <a:off x="3970938" y="8829675"/>
            <a:ext cx="3037840" cy="465138"/>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defTabSz="931863">
              <a:defRPr sz="1200">
                <a:cs typeface="+mn-cs"/>
              </a:defRPr>
            </a:lvl1pPr>
          </a:lstStyle>
          <a:p>
            <a:pPr>
              <a:defRPr/>
            </a:pPr>
            <a:fld id="{3BDA6225-2537-49B7-A7A4-F7DDA2A2FC2D}" type="slidenum">
              <a:rPr lang="en-US"/>
              <a:pPr>
                <a:defRPr/>
              </a:pPr>
              <a:t>‹#›</a:t>
            </a:fld>
            <a:endParaRPr lang="en-US" dirty="0"/>
          </a:p>
        </p:txBody>
      </p:sp>
    </p:spTree>
    <p:extLst>
      <p:ext uri="{BB962C8B-B14F-4D97-AF65-F5344CB8AC3E}">
        <p14:creationId xmlns:p14="http://schemas.microsoft.com/office/powerpoint/2010/main" val="325233536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a:ln/>
        </p:spPr>
      </p:sp>
      <p:sp>
        <p:nvSpPr>
          <p:cNvPr id="16386" name="Notes Placeholder 2"/>
          <p:cNvSpPr>
            <a:spLocks noGrp="1"/>
          </p:cNvSpPr>
          <p:nvPr>
            <p:ph type="body" idx="1"/>
          </p:nvPr>
        </p:nvSpPr>
        <p:spPr/>
        <p:txBody>
          <a:bodyPr/>
          <a:lstStyle/>
          <a:p>
            <a:endParaRPr lang="en-US" dirty="0" smtClean="0"/>
          </a:p>
        </p:txBody>
      </p:sp>
      <p:sp>
        <p:nvSpPr>
          <p:cNvPr id="16387" name="Slide Number Placeholder 3"/>
          <p:cNvSpPr>
            <a:spLocks noGrp="1"/>
          </p:cNvSpPr>
          <p:nvPr>
            <p:ph type="sldNum" sz="quarter" idx="5"/>
          </p:nvPr>
        </p:nvSpPr>
        <p:spPr>
          <a:noFill/>
        </p:spPr>
        <p:txBody>
          <a:bodyPr/>
          <a:lstStyle/>
          <a:p>
            <a:fld id="{D4469CDD-E812-4117-BDF4-37B12B0F41A3}" type="slidenum">
              <a:rPr lang="en-US"/>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BDA6225-2537-49B7-A7A4-F7DDA2A2FC2D}" type="slidenum">
              <a:rPr lang="en-US" smtClean="0"/>
              <a:pPr>
                <a:defRPr/>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Slide Image Placeholder 1"/>
          <p:cNvSpPr>
            <a:spLocks noGrp="1" noRot="1" noChangeAspect="1"/>
          </p:cNvSpPr>
          <p:nvPr>
            <p:ph type="sldImg"/>
          </p:nvPr>
        </p:nvSpPr>
        <p:spPr>
          <a:ln/>
        </p:spPr>
      </p:sp>
      <p:sp>
        <p:nvSpPr>
          <p:cNvPr id="162818" name="Notes Placeholder 2"/>
          <p:cNvSpPr>
            <a:spLocks noGrp="1"/>
          </p:cNvSpPr>
          <p:nvPr>
            <p:ph type="body" idx="1"/>
          </p:nvPr>
        </p:nvSpPr>
        <p:spPr>
          <a:noFill/>
          <a:ln/>
        </p:spPr>
        <p:txBody>
          <a:bodyPr/>
          <a:lstStyle/>
          <a:p>
            <a:pPr marL="1143000" lvl="2" indent="-228600">
              <a:buFont typeface="Wingdings" pitchFamily="2" charset="2"/>
              <a:buChar char="§"/>
            </a:pPr>
            <a:endParaRPr lang="en-US" dirty="0" smtClean="0"/>
          </a:p>
        </p:txBody>
      </p:sp>
      <p:sp>
        <p:nvSpPr>
          <p:cNvPr id="162819" name="Slide Number Placeholder 3"/>
          <p:cNvSpPr>
            <a:spLocks noGrp="1"/>
          </p:cNvSpPr>
          <p:nvPr>
            <p:ph type="sldNum" sz="quarter" idx="5"/>
          </p:nvPr>
        </p:nvSpPr>
        <p:spPr>
          <a:noFill/>
        </p:spPr>
        <p:txBody>
          <a:bodyPr/>
          <a:lstStyle/>
          <a:p>
            <a:fld id="{040D9A25-FD01-4E45-BA53-4BF24A97C673}" type="slidenum">
              <a:rPr lang="en-US" smtClean="0">
                <a:cs typeface="Arial" charset="0"/>
              </a:rPr>
              <a:pPr/>
              <a:t>11</a:t>
            </a:fld>
            <a:endParaRPr lang="en-US" dirty="0" smtClean="0">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Slide Image Placeholder 1"/>
          <p:cNvSpPr>
            <a:spLocks noGrp="1" noRot="1" noChangeAspect="1"/>
          </p:cNvSpPr>
          <p:nvPr>
            <p:ph type="sldImg"/>
          </p:nvPr>
        </p:nvSpPr>
        <p:spPr>
          <a:ln/>
        </p:spPr>
      </p:sp>
      <p:sp>
        <p:nvSpPr>
          <p:cNvPr id="164866" name="Notes Placeholder 2"/>
          <p:cNvSpPr>
            <a:spLocks noGrp="1"/>
          </p:cNvSpPr>
          <p:nvPr>
            <p:ph type="body" idx="1"/>
          </p:nvPr>
        </p:nvSpPr>
        <p:spPr>
          <a:noFill/>
          <a:ln/>
        </p:spPr>
        <p:txBody>
          <a:bodyPr/>
          <a:lstStyle/>
          <a:p>
            <a:pPr>
              <a:buFont typeface="Wingdings" pitchFamily="2" charset="2"/>
              <a:buNone/>
            </a:pPr>
            <a:endParaRPr lang="en-US" dirty="0" smtClean="0"/>
          </a:p>
        </p:txBody>
      </p:sp>
      <p:sp>
        <p:nvSpPr>
          <p:cNvPr id="164867" name="Slide Number Placeholder 3"/>
          <p:cNvSpPr>
            <a:spLocks noGrp="1"/>
          </p:cNvSpPr>
          <p:nvPr>
            <p:ph type="sldNum" sz="quarter" idx="5"/>
          </p:nvPr>
        </p:nvSpPr>
        <p:spPr>
          <a:noFill/>
        </p:spPr>
        <p:txBody>
          <a:bodyPr/>
          <a:lstStyle/>
          <a:p>
            <a:fld id="{574C4124-77DC-4B9A-8C16-46E526A28B1E}" type="slidenum">
              <a:rPr lang="en-US" smtClean="0">
                <a:cs typeface="Arial" charset="0"/>
              </a:rPr>
              <a:pPr/>
              <a:t>12</a:t>
            </a:fld>
            <a:endParaRPr lang="en-US" dirty="0" smtClean="0">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Slide Image Placeholder 1"/>
          <p:cNvSpPr>
            <a:spLocks noGrp="1" noRot="1" noChangeAspect="1"/>
          </p:cNvSpPr>
          <p:nvPr>
            <p:ph type="sldImg"/>
          </p:nvPr>
        </p:nvSpPr>
        <p:spPr>
          <a:ln/>
        </p:spPr>
      </p:sp>
      <p:sp>
        <p:nvSpPr>
          <p:cNvPr id="166914" name="Notes Placeholder 2"/>
          <p:cNvSpPr>
            <a:spLocks noGrp="1"/>
          </p:cNvSpPr>
          <p:nvPr>
            <p:ph type="body" idx="1"/>
          </p:nvPr>
        </p:nvSpPr>
        <p:spPr>
          <a:noFill/>
          <a:ln/>
        </p:spPr>
        <p:txBody>
          <a:bodyPr/>
          <a:lstStyle/>
          <a:p>
            <a:pPr marL="742950" lvl="1" indent="-285750" algn="l">
              <a:buFont typeface="Wingdings" pitchFamily="2" charset="2"/>
              <a:buNone/>
            </a:pPr>
            <a:endParaRPr lang="en-US" dirty="0" smtClean="0"/>
          </a:p>
        </p:txBody>
      </p:sp>
      <p:sp>
        <p:nvSpPr>
          <p:cNvPr id="166915" name="Slide Number Placeholder 3"/>
          <p:cNvSpPr>
            <a:spLocks noGrp="1"/>
          </p:cNvSpPr>
          <p:nvPr>
            <p:ph type="sldNum" sz="quarter" idx="5"/>
          </p:nvPr>
        </p:nvSpPr>
        <p:spPr>
          <a:noFill/>
        </p:spPr>
        <p:txBody>
          <a:bodyPr/>
          <a:lstStyle/>
          <a:p>
            <a:fld id="{782F61DB-54C7-4045-9D87-BC35FB408E33}" type="slidenum">
              <a:rPr lang="en-US" smtClean="0">
                <a:cs typeface="Arial" charset="0"/>
              </a:rPr>
              <a:pPr/>
              <a:t>13</a:t>
            </a:fld>
            <a:endParaRPr lang="en-US" dirty="0" smtClean="0">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BDA6225-2537-49B7-A7A4-F7DDA2A2FC2D}" type="slidenum">
              <a:rPr lang="en-US" smtClean="0"/>
              <a:pPr>
                <a:defRPr/>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BDA6225-2537-49B7-A7A4-F7DDA2A2FC2D}" type="slidenum">
              <a:rPr lang="en-US" smtClean="0"/>
              <a:pPr>
                <a:defRPr/>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Slide Image Placeholder 1"/>
          <p:cNvSpPr>
            <a:spLocks noGrp="1" noRot="1" noChangeAspect="1"/>
          </p:cNvSpPr>
          <p:nvPr>
            <p:ph type="sldImg"/>
          </p:nvPr>
        </p:nvSpPr>
        <p:spPr>
          <a:ln/>
        </p:spPr>
      </p:sp>
      <p:sp>
        <p:nvSpPr>
          <p:cNvPr id="171010" name="Notes Placeholder 2"/>
          <p:cNvSpPr>
            <a:spLocks noGrp="1"/>
          </p:cNvSpPr>
          <p:nvPr>
            <p:ph type="body" idx="1"/>
          </p:nvPr>
        </p:nvSpPr>
        <p:spPr>
          <a:noFill/>
          <a:ln/>
        </p:spPr>
        <p:txBody>
          <a:bodyPr/>
          <a:lstStyle/>
          <a:p>
            <a:pPr>
              <a:buFont typeface="Wingdings" pitchFamily="2" charset="2"/>
              <a:buNone/>
            </a:pPr>
            <a:endParaRPr lang="en-US" dirty="0" smtClean="0"/>
          </a:p>
        </p:txBody>
      </p:sp>
      <p:sp>
        <p:nvSpPr>
          <p:cNvPr id="171011" name="Slide Number Placeholder 3"/>
          <p:cNvSpPr>
            <a:spLocks noGrp="1"/>
          </p:cNvSpPr>
          <p:nvPr>
            <p:ph type="sldNum" sz="quarter" idx="5"/>
          </p:nvPr>
        </p:nvSpPr>
        <p:spPr>
          <a:noFill/>
        </p:spPr>
        <p:txBody>
          <a:bodyPr/>
          <a:lstStyle/>
          <a:p>
            <a:fld id="{6EF1EA27-F795-45AD-8FF5-ED31B8F73C2C}" type="slidenum">
              <a:rPr lang="en-US" smtClean="0">
                <a:cs typeface="Arial" charset="0"/>
              </a:rPr>
              <a:pPr/>
              <a:t>17</a:t>
            </a:fld>
            <a:endParaRPr lang="en-US" dirty="0" smtClean="0">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Slide Image Placeholder 1"/>
          <p:cNvSpPr>
            <a:spLocks noGrp="1" noRot="1" noChangeAspect="1"/>
          </p:cNvSpPr>
          <p:nvPr>
            <p:ph type="sldImg"/>
          </p:nvPr>
        </p:nvSpPr>
        <p:spPr>
          <a:ln/>
        </p:spPr>
      </p:sp>
      <p:sp>
        <p:nvSpPr>
          <p:cNvPr id="173058" name="Notes Placeholder 2"/>
          <p:cNvSpPr>
            <a:spLocks noGrp="1"/>
          </p:cNvSpPr>
          <p:nvPr>
            <p:ph type="body" idx="1"/>
          </p:nvPr>
        </p:nvSpPr>
        <p:spPr>
          <a:noFill/>
          <a:ln/>
        </p:spPr>
        <p:txBody>
          <a:bodyPr/>
          <a:lstStyle/>
          <a:p>
            <a:endParaRPr lang="en-US" sz="900" dirty="0" smtClean="0"/>
          </a:p>
        </p:txBody>
      </p:sp>
      <p:sp>
        <p:nvSpPr>
          <p:cNvPr id="173059" name="Slide Number Placeholder 3"/>
          <p:cNvSpPr>
            <a:spLocks noGrp="1"/>
          </p:cNvSpPr>
          <p:nvPr>
            <p:ph type="sldNum" sz="quarter" idx="5"/>
          </p:nvPr>
        </p:nvSpPr>
        <p:spPr>
          <a:noFill/>
        </p:spPr>
        <p:txBody>
          <a:bodyPr/>
          <a:lstStyle/>
          <a:p>
            <a:fld id="{02468211-3AC7-4A72-8AF4-6ED5713DA1DE}" type="slidenum">
              <a:rPr lang="en-US" smtClean="0">
                <a:cs typeface="Arial" charset="0"/>
              </a:rPr>
              <a:pPr/>
              <a:t>18</a:t>
            </a:fld>
            <a:endParaRPr lang="en-US" dirty="0" smtClean="0">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Rectangle 2"/>
          <p:cNvSpPr>
            <a:spLocks noGrp="1" noRot="1" noChangeAspect="1" noChangeArrowheads="1" noTextEdit="1"/>
          </p:cNvSpPr>
          <p:nvPr>
            <p:ph type="sldImg"/>
          </p:nvPr>
        </p:nvSpPr>
        <p:spPr>
          <a:ln/>
        </p:spPr>
      </p:sp>
      <p:sp>
        <p:nvSpPr>
          <p:cNvPr id="181250" name="Rectangle 3"/>
          <p:cNvSpPr>
            <a:spLocks noGrp="1" noChangeArrowheads="1"/>
          </p:cNvSpPr>
          <p:nvPr>
            <p:ph type="body" idx="1"/>
          </p:nvPr>
        </p:nvSpPr>
        <p:spPr>
          <a:noFill/>
          <a:ln/>
        </p:spPr>
        <p:txBody>
          <a:bodyPr/>
          <a:lstStyle/>
          <a:p>
            <a:pPr>
              <a:buFont typeface="Wingdings" pitchFamily="2" charset="2"/>
              <a:buNone/>
            </a:pPr>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2"/>
          <p:cNvSpPr>
            <a:spLocks noGrp="1" noRot="1" noChangeAspect="1" noChangeArrowheads="1" noTextEdit="1"/>
          </p:cNvSpPr>
          <p:nvPr>
            <p:ph type="sldImg"/>
          </p:nvPr>
        </p:nvSpPr>
        <p:spPr>
          <a:ln/>
        </p:spPr>
      </p:sp>
      <p:sp>
        <p:nvSpPr>
          <p:cNvPr id="183298" name="Rectangle 3"/>
          <p:cNvSpPr>
            <a:spLocks noGrp="1" noChangeArrowheads="1"/>
          </p:cNvSpPr>
          <p:nvPr>
            <p:ph type="body" idx="1"/>
          </p:nvPr>
        </p:nvSpPr>
        <p:spPr>
          <a:noFill/>
          <a:ln/>
        </p:spPr>
        <p:txBody>
          <a:bodyPr/>
          <a:lstStyle/>
          <a:p>
            <a:pPr lvl="1">
              <a:lnSpc>
                <a:spcPct val="90000"/>
              </a:lnSpc>
              <a:buFont typeface="Wingdings" pitchFamily="2" charset="2"/>
              <a:buNone/>
            </a:pPr>
            <a:endParaRPr lang="en-US" baseline="0"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BDA6225-2537-49B7-A7A4-F7DDA2A2FC2D}" type="slidenum">
              <a:rPr lang="en-US" smtClean="0"/>
              <a:pPr>
                <a:defRPr/>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Rectangle 2"/>
          <p:cNvSpPr>
            <a:spLocks noGrp="1" noRot="1" noChangeAspect="1" noChangeArrowheads="1" noTextEdit="1"/>
          </p:cNvSpPr>
          <p:nvPr>
            <p:ph type="sldImg"/>
          </p:nvPr>
        </p:nvSpPr>
        <p:spPr>
          <a:ln/>
        </p:spPr>
      </p:sp>
      <p:sp>
        <p:nvSpPr>
          <p:cNvPr id="185346"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Rectangle 2"/>
          <p:cNvSpPr>
            <a:spLocks noGrp="1" noRot="1" noChangeAspect="1" noChangeArrowheads="1" noTextEdit="1"/>
          </p:cNvSpPr>
          <p:nvPr>
            <p:ph type="sldImg"/>
          </p:nvPr>
        </p:nvSpPr>
        <p:spPr>
          <a:ln/>
        </p:spPr>
      </p:sp>
      <p:sp>
        <p:nvSpPr>
          <p:cNvPr id="187394" name="Rectangle 3"/>
          <p:cNvSpPr>
            <a:spLocks noGrp="1" noChangeArrowheads="1"/>
          </p:cNvSpPr>
          <p:nvPr>
            <p:ph type="body" idx="1"/>
          </p:nvPr>
        </p:nvSpPr>
        <p:spPr>
          <a:noFill/>
          <a:ln/>
        </p:spPr>
        <p:txBody>
          <a:bodyPr/>
          <a:lstStyle/>
          <a:p>
            <a:pPr>
              <a:buFont typeface="Arial" pitchFamily="34" charset="0"/>
              <a:buNone/>
            </a:pPr>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1" name="Rectangle 2"/>
          <p:cNvSpPr>
            <a:spLocks noGrp="1" noRot="1" noChangeAspect="1" noChangeArrowheads="1" noTextEdit="1"/>
          </p:cNvSpPr>
          <p:nvPr>
            <p:ph type="sldImg"/>
          </p:nvPr>
        </p:nvSpPr>
        <p:spPr>
          <a:ln/>
        </p:spPr>
      </p:sp>
      <p:sp>
        <p:nvSpPr>
          <p:cNvPr id="189442" name="Rectangle 3"/>
          <p:cNvSpPr>
            <a:spLocks noGrp="1" noChangeArrowheads="1"/>
          </p:cNvSpPr>
          <p:nvPr>
            <p:ph type="body" idx="1"/>
          </p:nvPr>
        </p:nvSpPr>
        <p:spPr>
          <a:noFill/>
          <a:ln/>
        </p:spPr>
        <p:txBody>
          <a:bodyPr lIns="91440" tIns="45720" rIns="91440" bIns="45720"/>
          <a:lstStyle/>
          <a:p>
            <a:r>
              <a:rPr lang="en-US" sz="1200" kern="1200" dirty="0" smtClean="0">
                <a:solidFill>
                  <a:schemeClr val="tx1"/>
                </a:solidFill>
                <a:latin typeface="Arial" charset="0"/>
                <a:ea typeface="+mn-ea"/>
                <a:cs typeface="+mn-cs"/>
              </a:rPr>
              <a:t> </a:t>
            </a:r>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89" name="Rectangle 2"/>
          <p:cNvSpPr>
            <a:spLocks noGrp="1" noRot="1" noChangeAspect="1" noChangeArrowheads="1" noTextEdit="1"/>
          </p:cNvSpPr>
          <p:nvPr>
            <p:ph type="sldImg"/>
          </p:nvPr>
        </p:nvSpPr>
        <p:spPr>
          <a:ln/>
        </p:spPr>
      </p:sp>
      <p:sp>
        <p:nvSpPr>
          <p:cNvPr id="191490" name="Rectangle 3"/>
          <p:cNvSpPr>
            <a:spLocks noGrp="1" noChangeArrowheads="1"/>
          </p:cNvSpPr>
          <p:nvPr>
            <p:ph type="body" idx="1"/>
          </p:nvPr>
        </p:nvSpPr>
        <p:spPr>
          <a:noFill/>
          <a:ln/>
        </p:spPr>
        <p:txBody>
          <a:bodyPr/>
          <a:lstStyle/>
          <a:p>
            <a:pPr lvl="4">
              <a:lnSpc>
                <a:spcPct val="80000"/>
              </a:lnSpc>
              <a:buFont typeface="Wingdings" pitchFamily="2" charset="2"/>
              <a:buNone/>
            </a:pPr>
            <a:endParaRPr lang="en-US" sz="800"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Rectangle 2"/>
          <p:cNvSpPr>
            <a:spLocks noGrp="1" noRot="1" noChangeAspect="1" noChangeArrowheads="1" noTextEdit="1"/>
          </p:cNvSpPr>
          <p:nvPr>
            <p:ph type="sldImg"/>
          </p:nvPr>
        </p:nvSpPr>
        <p:spPr>
          <a:ln/>
        </p:spPr>
      </p:sp>
      <p:sp>
        <p:nvSpPr>
          <p:cNvPr id="193538" name="Rectangle 3"/>
          <p:cNvSpPr>
            <a:spLocks noGrp="1" noChangeArrowheads="1"/>
          </p:cNvSpPr>
          <p:nvPr>
            <p:ph type="body" idx="1"/>
          </p:nvPr>
        </p:nvSpPr>
        <p:spPr>
          <a:noFill/>
          <a:ln/>
        </p:spPr>
        <p:txBody>
          <a:bodyPr/>
          <a:lstStyle/>
          <a:p>
            <a:pPr>
              <a:spcBef>
                <a:spcPct val="50000"/>
              </a:spcBef>
              <a:buClr>
                <a:srgbClr val="00359E"/>
              </a:buClr>
              <a:buFont typeface="Wingdings" pitchFamily="2" charset="2"/>
              <a:buNone/>
            </a:pPr>
            <a:endParaRPr 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ChangeArrowheads="1" noTextEdit="1"/>
          </p:cNvSpPr>
          <p:nvPr>
            <p:ph type="sldImg"/>
          </p:nvPr>
        </p:nvSpPr>
        <p:spPr>
          <a:ln/>
        </p:spPr>
      </p:sp>
      <p:sp>
        <p:nvSpPr>
          <p:cNvPr id="199682" name="Rectangle 3"/>
          <p:cNvSpPr>
            <a:spLocks noGrp="1" noChangeArrowheads="1"/>
          </p:cNvSpPr>
          <p:nvPr>
            <p:ph type="body" idx="1"/>
          </p:nvPr>
        </p:nvSpPr>
        <p:spPr>
          <a:noFill/>
          <a:ln/>
        </p:spPr>
        <p:txBody>
          <a:bodyPr/>
          <a:lstStyle/>
          <a:p>
            <a:pPr>
              <a:buFont typeface="Wingdings" pitchFamily="2" charset="2"/>
              <a:buNone/>
            </a:pPr>
            <a:endParaRPr 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5" name="Rectangle 2"/>
          <p:cNvSpPr>
            <a:spLocks noGrp="1" noRot="1" noChangeAspect="1" noChangeArrowheads="1" noTextEdit="1"/>
          </p:cNvSpPr>
          <p:nvPr>
            <p:ph type="sldImg"/>
          </p:nvPr>
        </p:nvSpPr>
        <p:spPr>
          <a:ln/>
        </p:spPr>
      </p:sp>
      <p:sp>
        <p:nvSpPr>
          <p:cNvPr id="195586" name="Rectangle 3"/>
          <p:cNvSpPr>
            <a:spLocks noGrp="1" noChangeArrowheads="1"/>
          </p:cNvSpPr>
          <p:nvPr>
            <p:ph type="body" idx="1"/>
          </p:nvPr>
        </p:nvSpPr>
        <p:spPr>
          <a:noFill/>
          <a:ln/>
        </p:spPr>
        <p:txBody>
          <a:bodyPr/>
          <a:lstStyle/>
          <a:p>
            <a:endParaRPr lang="en-US" sz="900"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3" name="Rectangle 2"/>
          <p:cNvSpPr>
            <a:spLocks noGrp="1" noRot="1" noChangeAspect="1" noChangeArrowheads="1" noTextEdit="1"/>
          </p:cNvSpPr>
          <p:nvPr>
            <p:ph type="sldImg"/>
          </p:nvPr>
        </p:nvSpPr>
        <p:spPr>
          <a:ln/>
        </p:spPr>
      </p:sp>
      <p:sp>
        <p:nvSpPr>
          <p:cNvPr id="197634" name="Rectangle 3"/>
          <p:cNvSpPr>
            <a:spLocks noGrp="1" noChangeArrowheads="1"/>
          </p:cNvSpPr>
          <p:nvPr>
            <p:ph type="body" idx="1"/>
          </p:nvPr>
        </p:nvSpPr>
        <p:spPr>
          <a:noFill/>
          <a:ln/>
        </p:spPr>
        <p:txBody>
          <a:bodyPr/>
          <a:lstStyle/>
          <a:p>
            <a:pPr lvl="1">
              <a:buFont typeface="Wingdings" pitchFamily="2" charset="2"/>
              <a:buNone/>
            </a:pPr>
            <a:endParaRPr 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Rectangle 2"/>
          <p:cNvSpPr>
            <a:spLocks noGrp="1" noRot="1" noChangeAspect="1" noChangeArrowheads="1" noTextEdit="1"/>
          </p:cNvSpPr>
          <p:nvPr>
            <p:ph type="sldImg"/>
          </p:nvPr>
        </p:nvSpPr>
        <p:spPr>
          <a:ln/>
        </p:spPr>
      </p:sp>
      <p:sp>
        <p:nvSpPr>
          <p:cNvPr id="203778"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5" name="Rectangle 2"/>
          <p:cNvSpPr>
            <a:spLocks noGrp="1" noRot="1" noChangeAspect="1" noChangeArrowheads="1" noTextEdit="1"/>
          </p:cNvSpPr>
          <p:nvPr>
            <p:ph type="sldImg"/>
          </p:nvPr>
        </p:nvSpPr>
        <p:spPr>
          <a:ln/>
        </p:spPr>
      </p:sp>
      <p:sp>
        <p:nvSpPr>
          <p:cNvPr id="205826" name="Rectangle 3"/>
          <p:cNvSpPr>
            <a:spLocks noGrp="1" noChangeArrowheads="1"/>
          </p:cNvSpPr>
          <p:nvPr>
            <p:ph type="body" idx="1"/>
          </p:nvPr>
        </p:nvSpPr>
        <p:spPr>
          <a:noFill/>
          <a:ln/>
        </p:spPr>
        <p:txBody>
          <a:bodyPr/>
          <a:lstStyle/>
          <a:p>
            <a:pPr>
              <a:buFont typeface="Wingdings" pitchFamily="2" charset="2"/>
              <a:buNone/>
            </a:pPr>
            <a:endParaRPr lang="en-US" b="1"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BDA6225-2537-49B7-A7A4-F7DDA2A2FC2D}" type="slidenum">
              <a:rPr lang="en-US" smtClean="0"/>
              <a:pPr>
                <a:defRPr/>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BDA6225-2537-49B7-A7A4-F7DDA2A2FC2D}" type="slidenum">
              <a:rPr lang="en-US" smtClean="0"/>
              <a:pPr>
                <a:defRPr/>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BDA6225-2537-49B7-A7A4-F7DDA2A2FC2D}" type="slidenum">
              <a:rPr lang="en-US" smtClean="0"/>
              <a:pPr>
                <a:defRPr/>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BDA6225-2537-49B7-A7A4-F7DDA2A2FC2D}" type="slidenum">
              <a:rPr lang="en-US" smtClean="0">
                <a:solidFill>
                  <a:prstClr val="black"/>
                </a:solidFill>
              </a:rPr>
              <a:pPr>
                <a:defRPr/>
              </a:pPr>
              <a:t>6</a:t>
            </a:fld>
            <a:endParaRPr lang="en-US" dirty="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3BDA6225-2537-49B7-A7A4-F7DDA2A2FC2D}"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53E6A4-878C-45AC-A5F0-2AE0922ECD9E}" type="slidenum">
              <a:rPr lang="en-US"/>
              <a:pPr/>
              <a:t>8</a:t>
            </a:fld>
            <a:endParaRPr lang="en-US" dirty="0"/>
          </a:p>
        </p:txBody>
      </p:sp>
      <p:sp>
        <p:nvSpPr>
          <p:cNvPr id="1553410" name="Rectangle 2"/>
          <p:cNvSpPr>
            <a:spLocks noGrp="1" noRot="1" noChangeAspect="1" noChangeArrowheads="1" noTextEdit="1"/>
          </p:cNvSpPr>
          <p:nvPr>
            <p:ph type="sldImg"/>
          </p:nvPr>
        </p:nvSpPr>
        <p:spPr>
          <a:ln/>
        </p:spPr>
      </p:sp>
      <p:sp>
        <p:nvSpPr>
          <p:cNvPr id="1553411" name="Rectangle 3"/>
          <p:cNvSpPr>
            <a:spLocks noGrp="1" noChangeArrowheads="1"/>
          </p:cNvSpPr>
          <p:nvPr>
            <p:ph type="body" idx="1"/>
          </p:nvPr>
        </p:nvSpPr>
        <p:spPr/>
        <p:txBody>
          <a:bodyPr/>
          <a:lstStyle/>
          <a:p>
            <a:pPr>
              <a:buFontTx/>
              <a:buNone/>
            </a:pP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3BDA6225-2537-49B7-A7A4-F7DDA2A2FC2D}" type="slidenum">
              <a:rPr lang="en-US" smtClean="0"/>
              <a:pPr>
                <a:defRPr/>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2"/>
          <p:cNvSpPr>
            <a:spLocks noGrp="1"/>
          </p:cNvSpPr>
          <p:nvPr>
            <p:ph type="sldNum" sz="quarter" idx="10"/>
          </p:nvPr>
        </p:nvSpPr>
        <p:spPr>
          <a:ln/>
        </p:spPr>
        <p:txBody>
          <a:bodyPr/>
          <a:lstStyle>
            <a:lvl1pPr>
              <a:defRPr/>
            </a:lvl1pPr>
          </a:lstStyle>
          <a:p>
            <a:pPr>
              <a:defRPr/>
            </a:pPr>
            <a:r>
              <a:rPr lang="en-US" dirty="0"/>
              <a:t>                             </a:t>
            </a:r>
            <a:fld id="{219A4A0B-AA1D-483F-B9E1-6A45756CB222}" type="slidenum">
              <a:rPr lang="en-US" sz="1200"/>
              <a:pPr>
                <a:defRPr/>
              </a:pPr>
              <a:t>‹#›</a:t>
            </a:fld>
            <a:endParaRPr lang="en-US" sz="1200"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latin typeface="Calibri"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2"/>
          <p:cNvSpPr>
            <a:spLocks noGrp="1"/>
          </p:cNvSpPr>
          <p:nvPr>
            <p:ph type="sldNum" sz="quarter" idx="10"/>
          </p:nvPr>
        </p:nvSpPr>
        <p:spPr>
          <a:ln/>
        </p:spPr>
        <p:txBody>
          <a:bodyPr/>
          <a:lstStyle>
            <a:lvl1pPr>
              <a:defRPr/>
            </a:lvl1pPr>
          </a:lstStyle>
          <a:p>
            <a:pPr>
              <a:defRPr/>
            </a:pPr>
            <a:r>
              <a:rPr lang="en-US" dirty="0"/>
              <a:t>                             </a:t>
            </a:r>
            <a:fld id="{63932EFA-8250-4F62-8AFB-0C6654C75285}" type="slidenum">
              <a:rPr lang="en-US" sz="1200"/>
              <a:pPr>
                <a:defRPr/>
              </a:pPr>
              <a:t>‹#›</a:t>
            </a:fld>
            <a:endParaRPr lang="en-US" sz="1200" dirty="0"/>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2425" y="274638"/>
            <a:ext cx="2163763" cy="5597525"/>
          </a:xfrm>
          <a:prstGeom prst="rect">
            <a:avLst/>
          </a:prstGeom>
        </p:spPr>
        <p:txBody>
          <a:bodyPr vert="eaVert"/>
          <a:lstStyle>
            <a:lvl1pPr>
              <a:defRPr>
                <a:latin typeface="Calibri"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207963" y="274638"/>
            <a:ext cx="6342062" cy="5597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2"/>
          <p:cNvSpPr>
            <a:spLocks noGrp="1"/>
          </p:cNvSpPr>
          <p:nvPr>
            <p:ph type="sldNum" sz="quarter" idx="10"/>
          </p:nvPr>
        </p:nvSpPr>
        <p:spPr>
          <a:ln/>
        </p:spPr>
        <p:txBody>
          <a:bodyPr/>
          <a:lstStyle>
            <a:lvl1pPr>
              <a:defRPr/>
            </a:lvl1pPr>
          </a:lstStyle>
          <a:p>
            <a:pPr>
              <a:defRPr/>
            </a:pPr>
            <a:r>
              <a:rPr lang="en-US" dirty="0">
                <a:solidFill>
                  <a:srgbClr val="000000"/>
                </a:solidFill>
              </a:rPr>
              <a:t>                             </a:t>
            </a:r>
            <a:fld id="{28620AC9-1AB1-4E9C-9C32-4B0B97760A9F}" type="slidenum">
              <a:rPr lang="en-US" sz="1200">
                <a:solidFill>
                  <a:srgbClr val="000000"/>
                </a:solidFill>
              </a:rPr>
              <a:pPr>
                <a:defRPr/>
              </a:pPr>
              <a:t>‹#›</a:t>
            </a:fld>
            <a:endParaRPr lang="en-US" sz="1200" dirty="0">
              <a:solidFill>
                <a:srgbClr val="000000"/>
              </a:solidFill>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2"/>
          <p:cNvSpPr>
            <a:spLocks noGrp="1"/>
          </p:cNvSpPr>
          <p:nvPr>
            <p:ph type="sldNum" sz="quarter" idx="10"/>
          </p:nvPr>
        </p:nvSpPr>
        <p:spPr>
          <a:ln/>
        </p:spPr>
        <p:txBody>
          <a:bodyPr/>
          <a:lstStyle>
            <a:lvl1pPr>
              <a:defRPr/>
            </a:lvl1pPr>
          </a:lstStyle>
          <a:p>
            <a:pPr>
              <a:defRPr/>
            </a:pPr>
            <a:r>
              <a:rPr lang="en-US" dirty="0">
                <a:solidFill>
                  <a:srgbClr val="000000"/>
                </a:solidFill>
              </a:rPr>
              <a:t>                             </a:t>
            </a:r>
            <a:fld id="{219A4A0B-AA1D-483F-B9E1-6A45756CB222}" type="slidenum">
              <a:rPr lang="en-US" sz="1200">
                <a:solidFill>
                  <a:srgbClr val="000000"/>
                </a:solidFill>
              </a:rPr>
              <a:pPr>
                <a:defRPr/>
              </a:pPr>
              <a:t>‹#›</a:t>
            </a:fld>
            <a:endParaRPr lang="en-US" sz="1200" dirty="0">
              <a:solidFill>
                <a:srgbClr val="000000"/>
              </a:solidFill>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2"/>
          <p:cNvSpPr>
            <a:spLocks noGrp="1"/>
          </p:cNvSpPr>
          <p:nvPr>
            <p:ph type="sldNum" sz="quarter" idx="10"/>
          </p:nvPr>
        </p:nvSpPr>
        <p:spPr>
          <a:ln/>
        </p:spPr>
        <p:txBody>
          <a:bodyPr/>
          <a:lstStyle>
            <a:lvl1pPr>
              <a:defRPr/>
            </a:lvl1pPr>
          </a:lstStyle>
          <a:p>
            <a:pPr>
              <a:defRPr/>
            </a:pPr>
            <a:r>
              <a:rPr lang="en-US" dirty="0">
                <a:solidFill>
                  <a:srgbClr val="000000"/>
                </a:solidFill>
              </a:rPr>
              <a:t>                             </a:t>
            </a:r>
            <a:fld id="{2B146464-0444-4459-A94F-BCE626D6DEC0}" type="slidenum">
              <a:rPr lang="en-US" sz="1200">
                <a:solidFill>
                  <a:srgbClr val="000000"/>
                </a:solidFill>
              </a:rPr>
              <a:pPr>
                <a:defRPr/>
              </a:pPr>
              <a:t>‹#›</a:t>
            </a:fld>
            <a:endParaRPr lang="en-US" sz="1200" dirty="0">
              <a:solidFill>
                <a:srgbClr val="000000"/>
              </a:solidFill>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2"/>
          <p:cNvSpPr>
            <a:spLocks noGrp="1"/>
          </p:cNvSpPr>
          <p:nvPr>
            <p:ph type="sldNum" sz="quarter" idx="10"/>
          </p:nvPr>
        </p:nvSpPr>
        <p:spPr>
          <a:ln/>
        </p:spPr>
        <p:txBody>
          <a:bodyPr/>
          <a:lstStyle>
            <a:lvl1pPr>
              <a:defRPr/>
            </a:lvl1pPr>
          </a:lstStyle>
          <a:p>
            <a:pPr>
              <a:defRPr/>
            </a:pPr>
            <a:r>
              <a:rPr lang="en-US" dirty="0">
                <a:solidFill>
                  <a:srgbClr val="000000"/>
                </a:solidFill>
              </a:rPr>
              <a:t>                             </a:t>
            </a:r>
            <a:fld id="{380241FB-BDE2-4CBA-9FFF-0FF268CD1EDB}" type="slidenum">
              <a:rPr lang="en-US" sz="1200">
                <a:solidFill>
                  <a:srgbClr val="000000"/>
                </a:solidFill>
              </a:rPr>
              <a:pPr>
                <a:defRPr/>
              </a:pPr>
              <a:t>‹#›</a:t>
            </a:fld>
            <a:endParaRPr lang="en-US" sz="1200" dirty="0">
              <a:solidFill>
                <a:srgbClr val="000000"/>
              </a:solidFill>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207963" y="1344613"/>
            <a:ext cx="4252912" cy="4527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3275" y="1344613"/>
            <a:ext cx="4252913" cy="4527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2"/>
          <p:cNvSpPr>
            <a:spLocks noGrp="1"/>
          </p:cNvSpPr>
          <p:nvPr>
            <p:ph type="sldNum" sz="quarter" idx="10"/>
          </p:nvPr>
        </p:nvSpPr>
        <p:spPr>
          <a:ln/>
        </p:spPr>
        <p:txBody>
          <a:bodyPr/>
          <a:lstStyle>
            <a:lvl1pPr>
              <a:defRPr/>
            </a:lvl1pPr>
          </a:lstStyle>
          <a:p>
            <a:pPr>
              <a:defRPr/>
            </a:pPr>
            <a:r>
              <a:rPr lang="en-US" dirty="0">
                <a:solidFill>
                  <a:srgbClr val="000000"/>
                </a:solidFill>
              </a:rPr>
              <a:t>                             </a:t>
            </a:r>
            <a:fld id="{10464B2C-7F28-4922-8EB4-355894147DE3}" type="slidenum">
              <a:rPr lang="en-US" sz="1200">
                <a:solidFill>
                  <a:srgbClr val="000000"/>
                </a:solidFill>
              </a:rPr>
              <a:pPr>
                <a:defRPr/>
              </a:pPr>
              <a:t>‹#›</a:t>
            </a:fld>
            <a:endParaRPr lang="en-US" sz="1200" dirty="0">
              <a:solidFill>
                <a:srgbClr val="000000"/>
              </a:solidFill>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2"/>
          <p:cNvSpPr>
            <a:spLocks noGrp="1"/>
          </p:cNvSpPr>
          <p:nvPr>
            <p:ph type="sldNum" sz="quarter" idx="10"/>
          </p:nvPr>
        </p:nvSpPr>
        <p:spPr>
          <a:ln/>
        </p:spPr>
        <p:txBody>
          <a:bodyPr/>
          <a:lstStyle>
            <a:lvl1pPr>
              <a:defRPr/>
            </a:lvl1pPr>
          </a:lstStyle>
          <a:p>
            <a:pPr>
              <a:defRPr/>
            </a:pPr>
            <a:r>
              <a:rPr lang="en-US" dirty="0">
                <a:solidFill>
                  <a:srgbClr val="000000"/>
                </a:solidFill>
              </a:rPr>
              <a:t>                             </a:t>
            </a:r>
            <a:fld id="{68687B52-60EE-4048-A67C-D2E029EC93DD}" type="slidenum">
              <a:rPr lang="en-US" sz="1200">
                <a:solidFill>
                  <a:srgbClr val="000000"/>
                </a:solidFill>
              </a:rPr>
              <a:pPr>
                <a:defRPr/>
              </a:pPr>
              <a:t>‹#›</a:t>
            </a:fld>
            <a:endParaRPr lang="en-US" sz="1200" dirty="0">
              <a:solidFill>
                <a:srgbClr val="000000"/>
              </a:solidFill>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a:ln/>
        </p:spPr>
        <p:txBody>
          <a:bodyPr/>
          <a:lstStyle>
            <a:lvl1pPr>
              <a:defRPr/>
            </a:lvl1pPr>
          </a:lstStyle>
          <a:p>
            <a:pPr>
              <a:defRPr/>
            </a:pPr>
            <a:r>
              <a:rPr lang="en-US" dirty="0">
                <a:solidFill>
                  <a:srgbClr val="000000"/>
                </a:solidFill>
              </a:rPr>
              <a:t>                             </a:t>
            </a:r>
            <a:fld id="{4BCC53AA-A964-4D38-8F55-3D072C9B3731}" type="slidenum">
              <a:rPr lang="en-US" sz="1200">
                <a:solidFill>
                  <a:srgbClr val="000000"/>
                </a:solidFill>
              </a:rPr>
              <a:pPr>
                <a:defRPr/>
              </a:pPr>
              <a:t>‹#›</a:t>
            </a:fld>
            <a:endParaRPr lang="en-US" sz="1200" dirty="0">
              <a:solidFill>
                <a:srgbClr val="000000"/>
              </a:solidFill>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2"/>
          <p:cNvSpPr>
            <a:spLocks noGrp="1"/>
          </p:cNvSpPr>
          <p:nvPr>
            <p:ph type="sldNum" sz="quarter" idx="10"/>
          </p:nvPr>
        </p:nvSpPr>
        <p:spPr>
          <a:ln/>
        </p:spPr>
        <p:txBody>
          <a:bodyPr/>
          <a:lstStyle>
            <a:lvl1pPr>
              <a:defRPr/>
            </a:lvl1pPr>
          </a:lstStyle>
          <a:p>
            <a:pPr>
              <a:defRPr/>
            </a:pPr>
            <a:r>
              <a:rPr lang="en-US" dirty="0">
                <a:solidFill>
                  <a:srgbClr val="000000"/>
                </a:solidFill>
              </a:rPr>
              <a:t>                             </a:t>
            </a:r>
            <a:fld id="{B07788B6-489C-4415-8C00-2F33D4572E5A}" type="slidenum">
              <a:rPr lang="en-US" sz="1200">
                <a:solidFill>
                  <a:srgbClr val="000000"/>
                </a:solidFill>
              </a:rPr>
              <a:pPr>
                <a:defRPr/>
              </a:pPr>
              <a:t>‹#›</a:t>
            </a:fld>
            <a:endParaRPr lang="en-US" sz="1200" dirty="0">
              <a:solidFill>
                <a:srgbClr val="000000"/>
              </a:solidFill>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Calibr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atin typeface="Calibri" pitchFamily="34" charset="0"/>
              </a:defRPr>
            </a:lvl1pPr>
            <a:lvl2pPr>
              <a:defRPr sz="2800">
                <a:latin typeface="Calibri" pitchFamily="34" charset="0"/>
              </a:defRPr>
            </a:lvl2pPr>
            <a:lvl3pPr>
              <a:defRPr sz="2400">
                <a:latin typeface="Calibri" pitchFamily="34" charset="0"/>
              </a:defRPr>
            </a:lvl3pPr>
            <a:lvl4pPr>
              <a:defRPr sz="2000">
                <a:latin typeface="Calibri" pitchFamily="34" charset="0"/>
              </a:defRPr>
            </a:lvl4pPr>
            <a:lvl5pPr>
              <a:defRPr sz="2000">
                <a:latin typeface="Calibri" pitchFamily="34" charset="0"/>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Slide Number Placeholder 2"/>
          <p:cNvSpPr>
            <a:spLocks noGrp="1"/>
          </p:cNvSpPr>
          <p:nvPr>
            <p:ph type="sldNum" sz="quarter" idx="10"/>
          </p:nvPr>
        </p:nvSpPr>
        <p:spPr>
          <a:ln/>
        </p:spPr>
        <p:txBody>
          <a:bodyPr/>
          <a:lstStyle>
            <a:lvl1pPr>
              <a:defRPr/>
            </a:lvl1pPr>
          </a:lstStyle>
          <a:p>
            <a:pPr>
              <a:defRPr/>
            </a:pPr>
            <a:r>
              <a:rPr lang="en-US" dirty="0">
                <a:solidFill>
                  <a:srgbClr val="000000"/>
                </a:solidFill>
              </a:rPr>
              <a:t>                             </a:t>
            </a:r>
            <a:fld id="{14D3154C-7BD1-496E-9749-CE4AD8EC55AE}" type="slidenum">
              <a:rPr lang="en-US" sz="1200">
                <a:solidFill>
                  <a:srgbClr val="000000"/>
                </a:solidFill>
              </a:rPr>
              <a:pPr>
                <a:defRPr/>
              </a:pPr>
              <a:t>‹#›</a:t>
            </a:fld>
            <a:endParaRPr lang="en-US" sz="1200" dirty="0">
              <a:solidFill>
                <a:srgbClr val="000000"/>
              </a:solidFill>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2"/>
          <p:cNvSpPr>
            <a:spLocks noGrp="1"/>
          </p:cNvSpPr>
          <p:nvPr>
            <p:ph type="sldNum" sz="quarter" idx="10"/>
          </p:nvPr>
        </p:nvSpPr>
        <p:spPr>
          <a:ln/>
        </p:spPr>
        <p:txBody>
          <a:bodyPr/>
          <a:lstStyle>
            <a:lvl1pPr>
              <a:defRPr/>
            </a:lvl1pPr>
          </a:lstStyle>
          <a:p>
            <a:pPr>
              <a:defRPr/>
            </a:pPr>
            <a:r>
              <a:rPr lang="en-US" dirty="0">
                <a:solidFill>
                  <a:srgbClr val="000000"/>
                </a:solidFill>
              </a:rPr>
              <a:t>                             </a:t>
            </a:r>
            <a:fld id="{18CF130D-EC10-4F69-BB00-170D5CC67019}" type="slidenum">
              <a:rPr lang="en-US" sz="1200">
                <a:solidFill>
                  <a:srgbClr val="000000"/>
                </a:solidFill>
              </a:rPr>
              <a:pPr>
                <a:defRPr/>
              </a:pPr>
              <a:t>‹#›</a:t>
            </a:fld>
            <a:endParaRPr lang="en-US" sz="1200" dirty="0">
              <a:solidFill>
                <a:srgbClr val="000000"/>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2425" y="274638"/>
            <a:ext cx="2163763" cy="5597525"/>
          </a:xfrm>
          <a:prstGeom prst="rect">
            <a:avLst/>
          </a:prstGeom>
        </p:spPr>
        <p:txBody>
          <a:bodyPr vert="eaVert"/>
          <a:lstStyle>
            <a:lvl1pPr>
              <a:defRPr>
                <a:latin typeface="Calibri"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207963" y="274638"/>
            <a:ext cx="6342062" cy="5597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2"/>
          <p:cNvSpPr>
            <a:spLocks noGrp="1"/>
          </p:cNvSpPr>
          <p:nvPr>
            <p:ph type="sldNum" sz="quarter" idx="10"/>
          </p:nvPr>
        </p:nvSpPr>
        <p:spPr>
          <a:ln/>
        </p:spPr>
        <p:txBody>
          <a:bodyPr/>
          <a:lstStyle>
            <a:lvl1pPr>
              <a:defRPr/>
            </a:lvl1pPr>
          </a:lstStyle>
          <a:p>
            <a:pPr>
              <a:defRPr/>
            </a:pPr>
            <a:r>
              <a:rPr lang="en-US" dirty="0"/>
              <a:t>                             </a:t>
            </a:r>
            <a:fld id="{28620AC9-1AB1-4E9C-9C32-4B0B97760A9F}" type="slidenum">
              <a:rPr lang="en-US" sz="1200"/>
              <a:pPr>
                <a:defRPr/>
              </a:pPr>
              <a:t>‹#›</a:t>
            </a:fld>
            <a:endParaRPr lang="en-US" sz="1200" dirty="0"/>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latin typeface="Calibri"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2"/>
          <p:cNvSpPr>
            <a:spLocks noGrp="1"/>
          </p:cNvSpPr>
          <p:nvPr>
            <p:ph type="sldNum" sz="quarter" idx="10"/>
          </p:nvPr>
        </p:nvSpPr>
        <p:spPr>
          <a:ln/>
        </p:spPr>
        <p:txBody>
          <a:bodyPr/>
          <a:lstStyle>
            <a:lvl1pPr>
              <a:defRPr/>
            </a:lvl1pPr>
          </a:lstStyle>
          <a:p>
            <a:pPr>
              <a:defRPr/>
            </a:pPr>
            <a:r>
              <a:rPr lang="en-US" dirty="0">
                <a:solidFill>
                  <a:srgbClr val="000000"/>
                </a:solidFill>
              </a:rPr>
              <a:t>                             </a:t>
            </a:r>
            <a:fld id="{63932EFA-8250-4F62-8AFB-0C6654C75285}" type="slidenum">
              <a:rPr lang="en-US" sz="1200">
                <a:solidFill>
                  <a:srgbClr val="000000"/>
                </a:solidFill>
              </a:rPr>
              <a:pPr>
                <a:defRPr/>
              </a:pPr>
              <a:t>‹#›</a:t>
            </a:fld>
            <a:endParaRPr lang="en-US" sz="1200" dirty="0">
              <a:solidFill>
                <a:srgbClr val="000000"/>
              </a:solidFill>
            </a:endParaRP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2425" y="274638"/>
            <a:ext cx="2163763" cy="5597525"/>
          </a:xfrm>
          <a:prstGeom prst="rect">
            <a:avLst/>
          </a:prstGeom>
        </p:spPr>
        <p:txBody>
          <a:bodyPr vert="eaVert"/>
          <a:lstStyle>
            <a:lvl1pPr>
              <a:defRPr>
                <a:latin typeface="Calibri"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207963" y="274638"/>
            <a:ext cx="6342062" cy="5597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2"/>
          <p:cNvSpPr>
            <a:spLocks noGrp="1"/>
          </p:cNvSpPr>
          <p:nvPr>
            <p:ph type="sldNum" sz="quarter" idx="10"/>
          </p:nvPr>
        </p:nvSpPr>
        <p:spPr>
          <a:ln/>
        </p:spPr>
        <p:txBody>
          <a:bodyPr/>
          <a:lstStyle>
            <a:lvl1pPr>
              <a:defRPr/>
            </a:lvl1pPr>
          </a:lstStyle>
          <a:p>
            <a:pPr>
              <a:defRPr/>
            </a:pPr>
            <a:r>
              <a:rPr lang="en-US" dirty="0">
                <a:solidFill>
                  <a:srgbClr val="000000"/>
                </a:solidFill>
              </a:rPr>
              <a:t>                             </a:t>
            </a:r>
            <a:fld id="{28620AC9-1AB1-4E9C-9C32-4B0B97760A9F}" type="slidenum">
              <a:rPr lang="en-US" sz="1200">
                <a:solidFill>
                  <a:srgbClr val="000000"/>
                </a:solidFill>
              </a:rPr>
              <a:pPr>
                <a:defRPr/>
              </a:pPr>
              <a:t>‹#›</a:t>
            </a:fld>
            <a:endParaRPr lang="en-US" sz="1200" dirty="0">
              <a:solidFill>
                <a:srgbClr val="000000"/>
              </a:solidFill>
            </a:endParaRP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2"/>
          <p:cNvSpPr>
            <a:spLocks noGrp="1"/>
          </p:cNvSpPr>
          <p:nvPr>
            <p:ph type="sldNum" sz="quarter" idx="10"/>
          </p:nvPr>
        </p:nvSpPr>
        <p:spPr>
          <a:ln/>
        </p:spPr>
        <p:txBody>
          <a:bodyPr/>
          <a:lstStyle>
            <a:lvl1pPr>
              <a:defRPr/>
            </a:lvl1pPr>
          </a:lstStyle>
          <a:p>
            <a:pPr>
              <a:defRPr/>
            </a:pPr>
            <a:r>
              <a:rPr lang="en-US" dirty="0">
                <a:solidFill>
                  <a:srgbClr val="000000"/>
                </a:solidFill>
              </a:rPr>
              <a:t>                             </a:t>
            </a:r>
            <a:fld id="{219A4A0B-AA1D-483F-B9E1-6A45756CB222}" type="slidenum">
              <a:rPr lang="en-US" sz="1200">
                <a:solidFill>
                  <a:srgbClr val="000000"/>
                </a:solidFill>
              </a:rPr>
              <a:pPr>
                <a:defRPr/>
              </a:pPr>
              <a:t>‹#›</a:t>
            </a:fld>
            <a:endParaRPr lang="en-US" sz="1200" dirty="0">
              <a:solidFill>
                <a:srgbClr val="000000"/>
              </a:solidFill>
            </a:endParaRP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2"/>
          <p:cNvSpPr>
            <a:spLocks noGrp="1"/>
          </p:cNvSpPr>
          <p:nvPr>
            <p:ph type="sldNum" sz="quarter" idx="10"/>
          </p:nvPr>
        </p:nvSpPr>
        <p:spPr>
          <a:ln/>
        </p:spPr>
        <p:txBody>
          <a:bodyPr/>
          <a:lstStyle>
            <a:lvl1pPr>
              <a:defRPr/>
            </a:lvl1pPr>
          </a:lstStyle>
          <a:p>
            <a:pPr>
              <a:defRPr/>
            </a:pPr>
            <a:r>
              <a:rPr lang="en-US" dirty="0">
                <a:solidFill>
                  <a:srgbClr val="000000"/>
                </a:solidFill>
              </a:rPr>
              <a:t>                             </a:t>
            </a:r>
            <a:fld id="{2B146464-0444-4459-A94F-BCE626D6DEC0}" type="slidenum">
              <a:rPr lang="en-US" sz="1200">
                <a:solidFill>
                  <a:srgbClr val="000000"/>
                </a:solidFill>
              </a:rPr>
              <a:pPr>
                <a:defRPr/>
              </a:pPr>
              <a:t>‹#›</a:t>
            </a:fld>
            <a:endParaRPr lang="en-US" sz="1200" dirty="0">
              <a:solidFill>
                <a:srgbClr val="000000"/>
              </a:solidFill>
            </a:endParaRP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2"/>
          <p:cNvSpPr>
            <a:spLocks noGrp="1"/>
          </p:cNvSpPr>
          <p:nvPr>
            <p:ph type="sldNum" sz="quarter" idx="10"/>
          </p:nvPr>
        </p:nvSpPr>
        <p:spPr>
          <a:ln/>
        </p:spPr>
        <p:txBody>
          <a:bodyPr/>
          <a:lstStyle>
            <a:lvl1pPr>
              <a:defRPr/>
            </a:lvl1pPr>
          </a:lstStyle>
          <a:p>
            <a:pPr>
              <a:defRPr/>
            </a:pPr>
            <a:r>
              <a:rPr lang="en-US" dirty="0">
                <a:solidFill>
                  <a:srgbClr val="000000"/>
                </a:solidFill>
              </a:rPr>
              <a:t>                             </a:t>
            </a:r>
            <a:fld id="{380241FB-BDE2-4CBA-9FFF-0FF268CD1EDB}" type="slidenum">
              <a:rPr lang="en-US" sz="1200">
                <a:solidFill>
                  <a:srgbClr val="000000"/>
                </a:solidFill>
              </a:rPr>
              <a:pPr>
                <a:defRPr/>
              </a:pPr>
              <a:t>‹#›</a:t>
            </a:fld>
            <a:endParaRPr lang="en-US" sz="1200" dirty="0">
              <a:solidFill>
                <a:srgbClr val="000000"/>
              </a:solidFill>
            </a:endParaRP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207963" y="1344613"/>
            <a:ext cx="4252912" cy="4527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3275" y="1344613"/>
            <a:ext cx="4252913" cy="4527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2"/>
          <p:cNvSpPr>
            <a:spLocks noGrp="1"/>
          </p:cNvSpPr>
          <p:nvPr>
            <p:ph type="sldNum" sz="quarter" idx="10"/>
          </p:nvPr>
        </p:nvSpPr>
        <p:spPr>
          <a:ln/>
        </p:spPr>
        <p:txBody>
          <a:bodyPr/>
          <a:lstStyle>
            <a:lvl1pPr>
              <a:defRPr/>
            </a:lvl1pPr>
          </a:lstStyle>
          <a:p>
            <a:pPr>
              <a:defRPr/>
            </a:pPr>
            <a:r>
              <a:rPr lang="en-US" dirty="0">
                <a:solidFill>
                  <a:srgbClr val="000000"/>
                </a:solidFill>
              </a:rPr>
              <a:t>                             </a:t>
            </a:r>
            <a:fld id="{10464B2C-7F28-4922-8EB4-355894147DE3}" type="slidenum">
              <a:rPr lang="en-US" sz="1200">
                <a:solidFill>
                  <a:srgbClr val="000000"/>
                </a:solidFill>
              </a:rPr>
              <a:pPr>
                <a:defRPr/>
              </a:pPr>
              <a:t>‹#›</a:t>
            </a:fld>
            <a:endParaRPr lang="en-US" sz="1200" dirty="0">
              <a:solidFill>
                <a:srgbClr val="000000"/>
              </a:solidFill>
            </a:endParaRP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2"/>
          <p:cNvSpPr>
            <a:spLocks noGrp="1"/>
          </p:cNvSpPr>
          <p:nvPr>
            <p:ph type="sldNum" sz="quarter" idx="10"/>
          </p:nvPr>
        </p:nvSpPr>
        <p:spPr>
          <a:ln/>
        </p:spPr>
        <p:txBody>
          <a:bodyPr/>
          <a:lstStyle>
            <a:lvl1pPr>
              <a:defRPr/>
            </a:lvl1pPr>
          </a:lstStyle>
          <a:p>
            <a:pPr>
              <a:defRPr/>
            </a:pPr>
            <a:r>
              <a:rPr lang="en-US" dirty="0">
                <a:solidFill>
                  <a:srgbClr val="000000"/>
                </a:solidFill>
              </a:rPr>
              <a:t>                             </a:t>
            </a:r>
            <a:fld id="{68687B52-60EE-4048-A67C-D2E029EC93DD}" type="slidenum">
              <a:rPr lang="en-US" sz="1200">
                <a:solidFill>
                  <a:srgbClr val="000000"/>
                </a:solidFill>
              </a:rPr>
              <a:pPr>
                <a:defRPr/>
              </a:pPr>
              <a:t>‹#›</a:t>
            </a:fld>
            <a:endParaRPr lang="en-US" sz="1200" dirty="0">
              <a:solidFill>
                <a:srgbClr val="000000"/>
              </a:solidFill>
            </a:endParaRP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a:ln/>
        </p:spPr>
        <p:txBody>
          <a:bodyPr/>
          <a:lstStyle>
            <a:lvl1pPr>
              <a:defRPr/>
            </a:lvl1pPr>
          </a:lstStyle>
          <a:p>
            <a:pPr>
              <a:defRPr/>
            </a:pPr>
            <a:r>
              <a:rPr lang="en-US" dirty="0">
                <a:solidFill>
                  <a:srgbClr val="000000"/>
                </a:solidFill>
              </a:rPr>
              <a:t>                             </a:t>
            </a:r>
            <a:fld id="{4BCC53AA-A964-4D38-8F55-3D072C9B3731}" type="slidenum">
              <a:rPr lang="en-US" sz="1200">
                <a:solidFill>
                  <a:srgbClr val="000000"/>
                </a:solidFill>
              </a:rPr>
              <a:pPr>
                <a:defRPr/>
              </a:pPr>
              <a:t>‹#›</a:t>
            </a:fld>
            <a:endParaRPr lang="en-US" sz="1200" dirty="0">
              <a:solidFill>
                <a:srgbClr val="000000"/>
              </a:solidFill>
            </a:endParaRPr>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2"/>
          <p:cNvSpPr>
            <a:spLocks noGrp="1"/>
          </p:cNvSpPr>
          <p:nvPr>
            <p:ph type="sldNum" sz="quarter" idx="10"/>
          </p:nvPr>
        </p:nvSpPr>
        <p:spPr>
          <a:ln/>
        </p:spPr>
        <p:txBody>
          <a:bodyPr/>
          <a:lstStyle>
            <a:lvl1pPr>
              <a:defRPr/>
            </a:lvl1pPr>
          </a:lstStyle>
          <a:p>
            <a:pPr>
              <a:defRPr/>
            </a:pPr>
            <a:r>
              <a:rPr lang="en-US" dirty="0">
                <a:solidFill>
                  <a:srgbClr val="000000"/>
                </a:solidFill>
              </a:rPr>
              <a:t>                             </a:t>
            </a:r>
            <a:fld id="{B07788B6-489C-4415-8C00-2F33D4572E5A}" type="slidenum">
              <a:rPr lang="en-US" sz="1200">
                <a:solidFill>
                  <a:srgbClr val="000000"/>
                </a:solidFill>
              </a:rPr>
              <a:pPr>
                <a:defRPr/>
              </a:pPr>
              <a:t>‹#›</a:t>
            </a:fld>
            <a:endParaRPr lang="en-US" sz="1200" dirty="0">
              <a:solidFill>
                <a:srgbClr val="000000"/>
              </a:solidFill>
            </a:endParaRP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Calibr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atin typeface="Calibri" pitchFamily="34" charset="0"/>
              </a:defRPr>
            </a:lvl1pPr>
            <a:lvl2pPr>
              <a:defRPr sz="2800">
                <a:latin typeface="Calibri" pitchFamily="34" charset="0"/>
              </a:defRPr>
            </a:lvl2pPr>
            <a:lvl3pPr>
              <a:defRPr sz="2400">
                <a:latin typeface="Calibri" pitchFamily="34" charset="0"/>
              </a:defRPr>
            </a:lvl3pPr>
            <a:lvl4pPr>
              <a:defRPr sz="2000">
                <a:latin typeface="Calibri" pitchFamily="34" charset="0"/>
              </a:defRPr>
            </a:lvl4pPr>
            <a:lvl5pPr>
              <a:defRPr sz="2000">
                <a:latin typeface="Calibri" pitchFamily="34" charset="0"/>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Slide Number Placeholder 2"/>
          <p:cNvSpPr>
            <a:spLocks noGrp="1"/>
          </p:cNvSpPr>
          <p:nvPr>
            <p:ph type="sldNum" sz="quarter" idx="10"/>
          </p:nvPr>
        </p:nvSpPr>
        <p:spPr>
          <a:ln/>
        </p:spPr>
        <p:txBody>
          <a:bodyPr/>
          <a:lstStyle>
            <a:lvl1pPr>
              <a:defRPr/>
            </a:lvl1pPr>
          </a:lstStyle>
          <a:p>
            <a:pPr>
              <a:defRPr/>
            </a:pPr>
            <a:r>
              <a:rPr lang="en-US" dirty="0">
                <a:solidFill>
                  <a:srgbClr val="000000"/>
                </a:solidFill>
              </a:rPr>
              <a:t>                             </a:t>
            </a:r>
            <a:fld id="{14D3154C-7BD1-496E-9749-CE4AD8EC55AE}" type="slidenum">
              <a:rPr lang="en-US" sz="1200">
                <a:solidFill>
                  <a:srgbClr val="000000"/>
                </a:solidFill>
              </a:rPr>
              <a:pPr>
                <a:defRPr/>
              </a:pPr>
              <a:t>‹#›</a:t>
            </a:fld>
            <a:endParaRPr lang="en-US" sz="1200" dirty="0">
              <a:solidFill>
                <a:srgbClr val="000000"/>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209512" y="152681"/>
            <a:ext cx="6739659" cy="791415"/>
          </a:xfrm>
          <a:prstGeom prst="rect">
            <a:avLst/>
          </a:prstGeom>
        </p:spPr>
        <p:txBody>
          <a:bodyPr lIns="82058" tIns="41029" rIns="82058" bIns="41029"/>
          <a:lstStyle/>
          <a:p>
            <a:r>
              <a:rPr lang="en-US" smtClean="0"/>
              <a:t>Click to edit Master title style</a:t>
            </a:r>
            <a:endParaRPr lang="en-US"/>
          </a:p>
        </p:txBody>
      </p:sp>
      <p:sp>
        <p:nvSpPr>
          <p:cNvPr id="3" name="Chart Placeholder 2"/>
          <p:cNvSpPr>
            <a:spLocks noGrp="1"/>
          </p:cNvSpPr>
          <p:nvPr>
            <p:ph type="chart" idx="1"/>
          </p:nvPr>
        </p:nvSpPr>
        <p:spPr>
          <a:xfrm>
            <a:off x="381000" y="1295681"/>
            <a:ext cx="8229023" cy="4875959"/>
          </a:xfrm>
        </p:spPr>
        <p:txBody>
          <a:bodyPr/>
          <a:lstStyle/>
          <a:p>
            <a:endParaRPr lang="en-US" dirty="0"/>
          </a:p>
        </p:txBody>
      </p:sp>
      <p:sp>
        <p:nvSpPr>
          <p:cNvPr id="4" name="Date Placeholder 3"/>
          <p:cNvSpPr>
            <a:spLocks noGrp="1"/>
          </p:cNvSpPr>
          <p:nvPr>
            <p:ph type="dt" sz="half" idx="10"/>
          </p:nvPr>
        </p:nvSpPr>
        <p:spPr>
          <a:xfrm>
            <a:off x="457489" y="6401360"/>
            <a:ext cx="2133023" cy="320769"/>
          </a:xfrm>
          <a:prstGeom prst="rect">
            <a:avLst/>
          </a:prstGeom>
        </p:spPr>
        <p:txBody>
          <a:bodyPr lIns="82058" tIns="41029" rIns="82058" bIns="41029"/>
          <a:lstStyle>
            <a:lvl1pPr>
              <a:defRPr/>
            </a:lvl1pPr>
          </a:lstStyle>
          <a:p>
            <a:endParaRPr lang="en-US" dirty="0"/>
          </a:p>
        </p:txBody>
      </p:sp>
      <p:sp>
        <p:nvSpPr>
          <p:cNvPr id="5" name="Slide Number Placeholder 4"/>
          <p:cNvSpPr>
            <a:spLocks noGrp="1"/>
          </p:cNvSpPr>
          <p:nvPr>
            <p:ph type="sldNum" sz="quarter" idx="11"/>
          </p:nvPr>
        </p:nvSpPr>
        <p:spPr>
          <a:xfrm>
            <a:off x="6553489" y="6401360"/>
            <a:ext cx="2133023" cy="307684"/>
          </a:xfrm>
        </p:spPr>
        <p:txBody>
          <a:bodyPr/>
          <a:lstStyle>
            <a:lvl1pPr>
              <a:defRPr/>
            </a:lvl1pPr>
          </a:lstStyle>
          <a:p>
            <a:fld id="{9A9ED2D5-FA23-42F2-B076-8CD9AA0D91CB}" type="slidenum">
              <a:rPr lang="en-US"/>
              <a:pPr/>
              <a:t>‹#›</a:t>
            </a:fld>
            <a:endParaRPr lang="en-US" dirty="0"/>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2"/>
          <p:cNvSpPr>
            <a:spLocks noGrp="1"/>
          </p:cNvSpPr>
          <p:nvPr>
            <p:ph type="sldNum" sz="quarter" idx="10"/>
          </p:nvPr>
        </p:nvSpPr>
        <p:spPr>
          <a:ln/>
        </p:spPr>
        <p:txBody>
          <a:bodyPr/>
          <a:lstStyle>
            <a:lvl1pPr>
              <a:defRPr/>
            </a:lvl1pPr>
          </a:lstStyle>
          <a:p>
            <a:pPr>
              <a:defRPr/>
            </a:pPr>
            <a:r>
              <a:rPr lang="en-US" dirty="0">
                <a:solidFill>
                  <a:srgbClr val="000000"/>
                </a:solidFill>
              </a:rPr>
              <a:t>                             </a:t>
            </a:r>
            <a:fld id="{18CF130D-EC10-4F69-BB00-170D5CC67019}" type="slidenum">
              <a:rPr lang="en-US" sz="1200">
                <a:solidFill>
                  <a:srgbClr val="000000"/>
                </a:solidFill>
              </a:rPr>
              <a:pPr>
                <a:defRPr/>
              </a:pPr>
              <a:t>‹#›</a:t>
            </a:fld>
            <a:endParaRPr lang="en-US" sz="1200" dirty="0">
              <a:solidFill>
                <a:srgbClr val="000000"/>
              </a:solidFill>
            </a:endParaRP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latin typeface="Calibri"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2"/>
          <p:cNvSpPr>
            <a:spLocks noGrp="1"/>
          </p:cNvSpPr>
          <p:nvPr>
            <p:ph type="sldNum" sz="quarter" idx="10"/>
          </p:nvPr>
        </p:nvSpPr>
        <p:spPr>
          <a:ln/>
        </p:spPr>
        <p:txBody>
          <a:bodyPr/>
          <a:lstStyle>
            <a:lvl1pPr>
              <a:defRPr/>
            </a:lvl1pPr>
          </a:lstStyle>
          <a:p>
            <a:pPr>
              <a:defRPr/>
            </a:pPr>
            <a:r>
              <a:rPr lang="en-US" dirty="0">
                <a:solidFill>
                  <a:srgbClr val="000000"/>
                </a:solidFill>
              </a:rPr>
              <a:t>                             </a:t>
            </a:r>
            <a:fld id="{63932EFA-8250-4F62-8AFB-0C6654C75285}" type="slidenum">
              <a:rPr lang="en-US" sz="1200">
                <a:solidFill>
                  <a:srgbClr val="000000"/>
                </a:solidFill>
              </a:rPr>
              <a:pPr>
                <a:defRPr/>
              </a:pPr>
              <a:t>‹#›</a:t>
            </a:fld>
            <a:endParaRPr lang="en-US" sz="1200" dirty="0">
              <a:solidFill>
                <a:srgbClr val="000000"/>
              </a:solidFill>
            </a:endParaRPr>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2425" y="274638"/>
            <a:ext cx="2163763" cy="5597525"/>
          </a:xfrm>
          <a:prstGeom prst="rect">
            <a:avLst/>
          </a:prstGeom>
        </p:spPr>
        <p:txBody>
          <a:bodyPr vert="eaVert"/>
          <a:lstStyle>
            <a:lvl1pPr>
              <a:defRPr>
                <a:latin typeface="Calibri"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207963" y="274638"/>
            <a:ext cx="6342062" cy="5597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2"/>
          <p:cNvSpPr>
            <a:spLocks noGrp="1"/>
          </p:cNvSpPr>
          <p:nvPr>
            <p:ph type="sldNum" sz="quarter" idx="10"/>
          </p:nvPr>
        </p:nvSpPr>
        <p:spPr>
          <a:ln/>
        </p:spPr>
        <p:txBody>
          <a:bodyPr/>
          <a:lstStyle>
            <a:lvl1pPr>
              <a:defRPr/>
            </a:lvl1pPr>
          </a:lstStyle>
          <a:p>
            <a:pPr>
              <a:defRPr/>
            </a:pPr>
            <a:r>
              <a:rPr lang="en-US" dirty="0">
                <a:solidFill>
                  <a:srgbClr val="000000"/>
                </a:solidFill>
              </a:rPr>
              <a:t>                             </a:t>
            </a:r>
            <a:fld id="{28620AC9-1AB1-4E9C-9C32-4B0B97760A9F}" type="slidenum">
              <a:rPr lang="en-US" sz="1200">
                <a:solidFill>
                  <a:srgbClr val="000000"/>
                </a:solidFill>
              </a:rPr>
              <a:pPr>
                <a:defRPr/>
              </a:pPr>
              <a:t>‹#›</a:t>
            </a:fld>
            <a:endParaRPr lang="en-US" sz="1200" dirty="0">
              <a:solidFill>
                <a:srgbClr val="000000"/>
              </a:solidFill>
            </a:endParaRPr>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2"/>
          <p:cNvSpPr>
            <a:spLocks noGrp="1"/>
          </p:cNvSpPr>
          <p:nvPr>
            <p:ph type="sldNum" sz="quarter" idx="10"/>
          </p:nvPr>
        </p:nvSpPr>
        <p:spPr>
          <a:ln/>
        </p:spPr>
        <p:txBody>
          <a:bodyPr/>
          <a:lstStyle>
            <a:lvl1pPr>
              <a:defRPr/>
            </a:lvl1pPr>
          </a:lstStyle>
          <a:p>
            <a:pPr>
              <a:defRPr/>
            </a:pPr>
            <a:r>
              <a:rPr lang="en-US" dirty="0">
                <a:solidFill>
                  <a:srgbClr val="000000"/>
                </a:solidFill>
              </a:rPr>
              <a:t>                             </a:t>
            </a:r>
            <a:fld id="{219A4A0B-AA1D-483F-B9E1-6A45756CB222}" type="slidenum">
              <a:rPr lang="en-US" sz="1200">
                <a:solidFill>
                  <a:srgbClr val="000000"/>
                </a:solidFill>
              </a:rPr>
              <a:pPr>
                <a:defRPr/>
              </a:pPr>
              <a:t>‹#›</a:t>
            </a:fld>
            <a:endParaRPr lang="en-US" sz="1200" dirty="0">
              <a:solidFill>
                <a:srgbClr val="000000"/>
              </a:solidFill>
            </a:endParaRPr>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2"/>
          <p:cNvSpPr>
            <a:spLocks noGrp="1"/>
          </p:cNvSpPr>
          <p:nvPr>
            <p:ph type="sldNum" sz="quarter" idx="10"/>
          </p:nvPr>
        </p:nvSpPr>
        <p:spPr>
          <a:ln/>
        </p:spPr>
        <p:txBody>
          <a:bodyPr/>
          <a:lstStyle>
            <a:lvl1pPr>
              <a:defRPr/>
            </a:lvl1pPr>
          </a:lstStyle>
          <a:p>
            <a:pPr>
              <a:defRPr/>
            </a:pPr>
            <a:r>
              <a:rPr lang="en-US" dirty="0">
                <a:solidFill>
                  <a:srgbClr val="000000"/>
                </a:solidFill>
              </a:rPr>
              <a:t>                             </a:t>
            </a:r>
            <a:fld id="{2B146464-0444-4459-A94F-BCE626D6DEC0}" type="slidenum">
              <a:rPr lang="en-US" sz="1200">
                <a:solidFill>
                  <a:srgbClr val="000000"/>
                </a:solidFill>
              </a:rPr>
              <a:pPr>
                <a:defRPr/>
              </a:pPr>
              <a:t>‹#›</a:t>
            </a:fld>
            <a:endParaRPr lang="en-US" sz="1200" dirty="0">
              <a:solidFill>
                <a:srgbClr val="000000"/>
              </a:solidFill>
            </a:endParaRPr>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2"/>
          <p:cNvSpPr>
            <a:spLocks noGrp="1"/>
          </p:cNvSpPr>
          <p:nvPr>
            <p:ph type="sldNum" sz="quarter" idx="10"/>
          </p:nvPr>
        </p:nvSpPr>
        <p:spPr>
          <a:ln/>
        </p:spPr>
        <p:txBody>
          <a:bodyPr/>
          <a:lstStyle>
            <a:lvl1pPr>
              <a:defRPr/>
            </a:lvl1pPr>
          </a:lstStyle>
          <a:p>
            <a:pPr>
              <a:defRPr/>
            </a:pPr>
            <a:r>
              <a:rPr lang="en-US" dirty="0">
                <a:solidFill>
                  <a:srgbClr val="000000"/>
                </a:solidFill>
              </a:rPr>
              <a:t>                             </a:t>
            </a:r>
            <a:fld id="{380241FB-BDE2-4CBA-9FFF-0FF268CD1EDB}" type="slidenum">
              <a:rPr lang="en-US" sz="1200">
                <a:solidFill>
                  <a:srgbClr val="000000"/>
                </a:solidFill>
              </a:rPr>
              <a:pPr>
                <a:defRPr/>
              </a:pPr>
              <a:t>‹#›</a:t>
            </a:fld>
            <a:endParaRPr lang="en-US" sz="1200" dirty="0">
              <a:solidFill>
                <a:srgbClr val="000000"/>
              </a:solidFill>
            </a:endParaRPr>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207963" y="1344613"/>
            <a:ext cx="4252912" cy="4527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3275" y="1344613"/>
            <a:ext cx="4252913" cy="4527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2"/>
          <p:cNvSpPr>
            <a:spLocks noGrp="1"/>
          </p:cNvSpPr>
          <p:nvPr>
            <p:ph type="sldNum" sz="quarter" idx="10"/>
          </p:nvPr>
        </p:nvSpPr>
        <p:spPr>
          <a:ln/>
        </p:spPr>
        <p:txBody>
          <a:bodyPr/>
          <a:lstStyle>
            <a:lvl1pPr>
              <a:defRPr/>
            </a:lvl1pPr>
          </a:lstStyle>
          <a:p>
            <a:pPr>
              <a:defRPr/>
            </a:pPr>
            <a:r>
              <a:rPr lang="en-US" dirty="0">
                <a:solidFill>
                  <a:srgbClr val="000000"/>
                </a:solidFill>
              </a:rPr>
              <a:t>                             </a:t>
            </a:r>
            <a:fld id="{10464B2C-7F28-4922-8EB4-355894147DE3}" type="slidenum">
              <a:rPr lang="en-US" sz="1200">
                <a:solidFill>
                  <a:srgbClr val="000000"/>
                </a:solidFill>
              </a:rPr>
              <a:pPr>
                <a:defRPr/>
              </a:pPr>
              <a:t>‹#›</a:t>
            </a:fld>
            <a:endParaRPr lang="en-US" sz="1200" dirty="0">
              <a:solidFill>
                <a:srgbClr val="000000"/>
              </a:solidFill>
            </a:endParaRPr>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2"/>
          <p:cNvSpPr>
            <a:spLocks noGrp="1"/>
          </p:cNvSpPr>
          <p:nvPr>
            <p:ph type="sldNum" sz="quarter" idx="10"/>
          </p:nvPr>
        </p:nvSpPr>
        <p:spPr>
          <a:ln/>
        </p:spPr>
        <p:txBody>
          <a:bodyPr/>
          <a:lstStyle>
            <a:lvl1pPr>
              <a:defRPr/>
            </a:lvl1pPr>
          </a:lstStyle>
          <a:p>
            <a:pPr>
              <a:defRPr/>
            </a:pPr>
            <a:r>
              <a:rPr lang="en-US" dirty="0">
                <a:solidFill>
                  <a:srgbClr val="000000"/>
                </a:solidFill>
              </a:rPr>
              <a:t>                             </a:t>
            </a:r>
            <a:fld id="{68687B52-60EE-4048-A67C-D2E029EC93DD}" type="slidenum">
              <a:rPr lang="en-US" sz="1200">
                <a:solidFill>
                  <a:srgbClr val="000000"/>
                </a:solidFill>
              </a:rPr>
              <a:pPr>
                <a:defRPr/>
              </a:pPr>
              <a:t>‹#›</a:t>
            </a:fld>
            <a:endParaRPr lang="en-US" sz="1200" dirty="0">
              <a:solidFill>
                <a:srgbClr val="000000"/>
              </a:solidFill>
            </a:endParaRPr>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a:ln/>
        </p:spPr>
        <p:txBody>
          <a:bodyPr/>
          <a:lstStyle>
            <a:lvl1pPr>
              <a:defRPr/>
            </a:lvl1pPr>
          </a:lstStyle>
          <a:p>
            <a:pPr>
              <a:defRPr/>
            </a:pPr>
            <a:r>
              <a:rPr lang="en-US" dirty="0">
                <a:solidFill>
                  <a:srgbClr val="000000"/>
                </a:solidFill>
              </a:rPr>
              <a:t>                             </a:t>
            </a:r>
            <a:fld id="{4BCC53AA-A964-4D38-8F55-3D072C9B3731}" type="slidenum">
              <a:rPr lang="en-US" sz="1200">
                <a:solidFill>
                  <a:srgbClr val="000000"/>
                </a:solidFill>
              </a:rPr>
              <a:pPr>
                <a:defRPr/>
              </a:pPr>
              <a:t>‹#›</a:t>
            </a:fld>
            <a:endParaRPr lang="en-US" sz="1200" dirty="0">
              <a:solidFill>
                <a:srgbClr val="000000"/>
              </a:solidFill>
            </a:endParaRPr>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2"/>
          <p:cNvSpPr>
            <a:spLocks noGrp="1"/>
          </p:cNvSpPr>
          <p:nvPr>
            <p:ph type="sldNum" sz="quarter" idx="10"/>
          </p:nvPr>
        </p:nvSpPr>
        <p:spPr>
          <a:ln/>
        </p:spPr>
        <p:txBody>
          <a:bodyPr/>
          <a:lstStyle>
            <a:lvl1pPr>
              <a:defRPr/>
            </a:lvl1pPr>
          </a:lstStyle>
          <a:p>
            <a:pPr>
              <a:defRPr/>
            </a:pPr>
            <a:r>
              <a:rPr lang="en-US" dirty="0">
                <a:solidFill>
                  <a:srgbClr val="000000"/>
                </a:solidFill>
              </a:rPr>
              <a:t>                             </a:t>
            </a:r>
            <a:fld id="{B07788B6-489C-4415-8C00-2F33D4572E5A}" type="slidenum">
              <a:rPr lang="en-US" sz="1200">
                <a:solidFill>
                  <a:srgbClr val="000000"/>
                </a:solidFill>
              </a:rPr>
              <a:pPr>
                <a:defRPr/>
              </a:pPr>
              <a:t>‹#›</a:t>
            </a:fld>
            <a:endParaRPr lang="en-US" sz="1200" dirty="0">
              <a:solidFill>
                <a:srgbClr val="000000"/>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2"/>
          <p:cNvSpPr>
            <a:spLocks noGrp="1"/>
          </p:cNvSpPr>
          <p:nvPr>
            <p:ph type="sldNum" sz="quarter" idx="10"/>
          </p:nvPr>
        </p:nvSpPr>
        <p:spPr>
          <a:ln/>
        </p:spPr>
        <p:txBody>
          <a:bodyPr/>
          <a:lstStyle>
            <a:lvl1pPr>
              <a:defRPr/>
            </a:lvl1pPr>
          </a:lstStyle>
          <a:p>
            <a:pPr>
              <a:defRPr/>
            </a:pPr>
            <a:r>
              <a:rPr lang="en-US" dirty="0">
                <a:solidFill>
                  <a:srgbClr val="000000"/>
                </a:solidFill>
              </a:rPr>
              <a:t>                             </a:t>
            </a:r>
            <a:fld id="{219A4A0B-AA1D-483F-B9E1-6A45756CB222}" type="slidenum">
              <a:rPr lang="en-US" sz="1200">
                <a:solidFill>
                  <a:srgbClr val="000000"/>
                </a:solidFill>
              </a:rPr>
              <a:pPr>
                <a:defRPr/>
              </a:pPr>
              <a:t>‹#›</a:t>
            </a:fld>
            <a:endParaRPr lang="en-US" sz="1200" dirty="0">
              <a:solidFill>
                <a:srgbClr val="000000"/>
              </a:solidFill>
            </a:endParaRPr>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Calibr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atin typeface="Calibri" pitchFamily="34" charset="0"/>
              </a:defRPr>
            </a:lvl1pPr>
            <a:lvl2pPr>
              <a:defRPr sz="2800">
                <a:latin typeface="Calibri" pitchFamily="34" charset="0"/>
              </a:defRPr>
            </a:lvl2pPr>
            <a:lvl3pPr>
              <a:defRPr sz="2400">
                <a:latin typeface="Calibri" pitchFamily="34" charset="0"/>
              </a:defRPr>
            </a:lvl3pPr>
            <a:lvl4pPr>
              <a:defRPr sz="2000">
                <a:latin typeface="Calibri" pitchFamily="34" charset="0"/>
              </a:defRPr>
            </a:lvl4pPr>
            <a:lvl5pPr>
              <a:defRPr sz="2000">
                <a:latin typeface="Calibri" pitchFamily="34" charset="0"/>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Slide Number Placeholder 2"/>
          <p:cNvSpPr>
            <a:spLocks noGrp="1"/>
          </p:cNvSpPr>
          <p:nvPr>
            <p:ph type="sldNum" sz="quarter" idx="10"/>
          </p:nvPr>
        </p:nvSpPr>
        <p:spPr>
          <a:ln/>
        </p:spPr>
        <p:txBody>
          <a:bodyPr/>
          <a:lstStyle>
            <a:lvl1pPr>
              <a:defRPr/>
            </a:lvl1pPr>
          </a:lstStyle>
          <a:p>
            <a:pPr>
              <a:defRPr/>
            </a:pPr>
            <a:r>
              <a:rPr lang="en-US" dirty="0">
                <a:solidFill>
                  <a:srgbClr val="000000"/>
                </a:solidFill>
              </a:rPr>
              <a:t>                             </a:t>
            </a:r>
            <a:fld id="{14D3154C-7BD1-496E-9749-CE4AD8EC55AE}" type="slidenum">
              <a:rPr lang="en-US" sz="1200">
                <a:solidFill>
                  <a:srgbClr val="000000"/>
                </a:solidFill>
              </a:rPr>
              <a:pPr>
                <a:defRPr/>
              </a:pPr>
              <a:t>‹#›</a:t>
            </a:fld>
            <a:endParaRPr lang="en-US" sz="1200" dirty="0">
              <a:solidFill>
                <a:srgbClr val="000000"/>
              </a:solidFill>
            </a:endParaRPr>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2"/>
          <p:cNvSpPr>
            <a:spLocks noGrp="1"/>
          </p:cNvSpPr>
          <p:nvPr>
            <p:ph type="sldNum" sz="quarter" idx="10"/>
          </p:nvPr>
        </p:nvSpPr>
        <p:spPr>
          <a:ln/>
        </p:spPr>
        <p:txBody>
          <a:bodyPr/>
          <a:lstStyle>
            <a:lvl1pPr>
              <a:defRPr/>
            </a:lvl1pPr>
          </a:lstStyle>
          <a:p>
            <a:pPr>
              <a:defRPr/>
            </a:pPr>
            <a:r>
              <a:rPr lang="en-US" dirty="0">
                <a:solidFill>
                  <a:srgbClr val="000000"/>
                </a:solidFill>
              </a:rPr>
              <a:t>                             </a:t>
            </a:r>
            <a:fld id="{18CF130D-EC10-4F69-BB00-170D5CC67019}" type="slidenum">
              <a:rPr lang="en-US" sz="1200">
                <a:solidFill>
                  <a:srgbClr val="000000"/>
                </a:solidFill>
              </a:rPr>
              <a:pPr>
                <a:defRPr/>
              </a:pPr>
              <a:t>‹#›</a:t>
            </a:fld>
            <a:endParaRPr lang="en-US" sz="1200" dirty="0">
              <a:solidFill>
                <a:srgbClr val="000000"/>
              </a:solidFill>
            </a:endParaRPr>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latin typeface="Calibri"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2"/>
          <p:cNvSpPr>
            <a:spLocks noGrp="1"/>
          </p:cNvSpPr>
          <p:nvPr>
            <p:ph type="sldNum" sz="quarter" idx="10"/>
          </p:nvPr>
        </p:nvSpPr>
        <p:spPr>
          <a:ln/>
        </p:spPr>
        <p:txBody>
          <a:bodyPr/>
          <a:lstStyle>
            <a:lvl1pPr>
              <a:defRPr/>
            </a:lvl1pPr>
          </a:lstStyle>
          <a:p>
            <a:pPr>
              <a:defRPr/>
            </a:pPr>
            <a:r>
              <a:rPr lang="en-US" dirty="0">
                <a:solidFill>
                  <a:srgbClr val="000000"/>
                </a:solidFill>
              </a:rPr>
              <a:t>                             </a:t>
            </a:r>
            <a:fld id="{63932EFA-8250-4F62-8AFB-0C6654C75285}" type="slidenum">
              <a:rPr lang="en-US" sz="1200">
                <a:solidFill>
                  <a:srgbClr val="000000"/>
                </a:solidFill>
              </a:rPr>
              <a:pPr>
                <a:defRPr/>
              </a:pPr>
              <a:t>‹#›</a:t>
            </a:fld>
            <a:endParaRPr lang="en-US" sz="1200" dirty="0">
              <a:solidFill>
                <a:srgbClr val="000000"/>
              </a:solidFill>
            </a:endParaRPr>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2425" y="274638"/>
            <a:ext cx="2163763" cy="5597525"/>
          </a:xfrm>
          <a:prstGeom prst="rect">
            <a:avLst/>
          </a:prstGeom>
        </p:spPr>
        <p:txBody>
          <a:bodyPr vert="eaVert"/>
          <a:lstStyle>
            <a:lvl1pPr>
              <a:defRPr>
                <a:latin typeface="Calibri"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207963" y="274638"/>
            <a:ext cx="6342062" cy="5597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2"/>
          <p:cNvSpPr>
            <a:spLocks noGrp="1"/>
          </p:cNvSpPr>
          <p:nvPr>
            <p:ph type="sldNum" sz="quarter" idx="10"/>
          </p:nvPr>
        </p:nvSpPr>
        <p:spPr>
          <a:ln/>
        </p:spPr>
        <p:txBody>
          <a:bodyPr/>
          <a:lstStyle>
            <a:lvl1pPr>
              <a:defRPr/>
            </a:lvl1pPr>
          </a:lstStyle>
          <a:p>
            <a:pPr>
              <a:defRPr/>
            </a:pPr>
            <a:r>
              <a:rPr lang="en-US" dirty="0">
                <a:solidFill>
                  <a:srgbClr val="000000"/>
                </a:solidFill>
              </a:rPr>
              <a:t>                             </a:t>
            </a:r>
            <a:fld id="{28620AC9-1AB1-4E9C-9C32-4B0B97760A9F}" type="slidenum">
              <a:rPr lang="en-US" sz="1200">
                <a:solidFill>
                  <a:srgbClr val="000000"/>
                </a:solidFill>
              </a:rPr>
              <a:pPr>
                <a:defRPr/>
              </a:pPr>
              <a:t>‹#›</a:t>
            </a:fld>
            <a:endParaRPr lang="en-US" sz="1200" dirty="0">
              <a:solidFill>
                <a:srgbClr val="000000"/>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2"/>
          <p:cNvSpPr>
            <a:spLocks noGrp="1"/>
          </p:cNvSpPr>
          <p:nvPr>
            <p:ph type="sldNum" sz="quarter" idx="10"/>
          </p:nvPr>
        </p:nvSpPr>
        <p:spPr>
          <a:ln/>
        </p:spPr>
        <p:txBody>
          <a:bodyPr/>
          <a:lstStyle>
            <a:lvl1pPr>
              <a:defRPr/>
            </a:lvl1pPr>
          </a:lstStyle>
          <a:p>
            <a:pPr>
              <a:defRPr/>
            </a:pPr>
            <a:r>
              <a:rPr lang="en-US" dirty="0">
                <a:solidFill>
                  <a:srgbClr val="000000"/>
                </a:solidFill>
              </a:rPr>
              <a:t>                             </a:t>
            </a:r>
            <a:fld id="{2B146464-0444-4459-A94F-BCE626D6DEC0}" type="slidenum">
              <a:rPr lang="en-US" sz="1200">
                <a:solidFill>
                  <a:srgbClr val="000000"/>
                </a:solidFill>
              </a:rPr>
              <a:pPr>
                <a:defRPr/>
              </a:pPr>
              <a:t>‹#›</a:t>
            </a:fld>
            <a:endParaRPr lang="en-US" sz="1200" dirty="0">
              <a:solidFill>
                <a:srgbClr val="000000"/>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2"/>
          <p:cNvSpPr>
            <a:spLocks noGrp="1"/>
          </p:cNvSpPr>
          <p:nvPr>
            <p:ph type="sldNum" sz="quarter" idx="10"/>
          </p:nvPr>
        </p:nvSpPr>
        <p:spPr>
          <a:ln/>
        </p:spPr>
        <p:txBody>
          <a:bodyPr/>
          <a:lstStyle>
            <a:lvl1pPr>
              <a:defRPr/>
            </a:lvl1pPr>
          </a:lstStyle>
          <a:p>
            <a:pPr>
              <a:defRPr/>
            </a:pPr>
            <a:r>
              <a:rPr lang="en-US" dirty="0">
                <a:solidFill>
                  <a:srgbClr val="000000"/>
                </a:solidFill>
              </a:rPr>
              <a:t>                             </a:t>
            </a:r>
            <a:fld id="{380241FB-BDE2-4CBA-9FFF-0FF268CD1EDB}" type="slidenum">
              <a:rPr lang="en-US" sz="1200">
                <a:solidFill>
                  <a:srgbClr val="000000"/>
                </a:solidFill>
              </a:rPr>
              <a:pPr>
                <a:defRPr/>
              </a:pPr>
              <a:t>‹#›</a:t>
            </a:fld>
            <a:endParaRPr lang="en-US" sz="1200" dirty="0">
              <a:solidFill>
                <a:srgbClr val="000000"/>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207963" y="1344613"/>
            <a:ext cx="4252912" cy="4527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3275" y="1344613"/>
            <a:ext cx="4252913" cy="4527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2"/>
          <p:cNvSpPr>
            <a:spLocks noGrp="1"/>
          </p:cNvSpPr>
          <p:nvPr>
            <p:ph type="sldNum" sz="quarter" idx="10"/>
          </p:nvPr>
        </p:nvSpPr>
        <p:spPr>
          <a:ln/>
        </p:spPr>
        <p:txBody>
          <a:bodyPr/>
          <a:lstStyle>
            <a:lvl1pPr>
              <a:defRPr/>
            </a:lvl1pPr>
          </a:lstStyle>
          <a:p>
            <a:pPr>
              <a:defRPr/>
            </a:pPr>
            <a:r>
              <a:rPr lang="en-US" dirty="0">
                <a:solidFill>
                  <a:srgbClr val="000000"/>
                </a:solidFill>
              </a:rPr>
              <a:t>                             </a:t>
            </a:r>
            <a:fld id="{10464B2C-7F28-4922-8EB4-355894147DE3}" type="slidenum">
              <a:rPr lang="en-US" sz="1200">
                <a:solidFill>
                  <a:srgbClr val="000000"/>
                </a:solidFill>
              </a:rPr>
              <a:pPr>
                <a:defRPr/>
              </a:pPr>
              <a:t>‹#›</a:t>
            </a:fld>
            <a:endParaRPr lang="en-US" sz="1200" dirty="0">
              <a:solidFill>
                <a:srgbClr val="000000"/>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2"/>
          <p:cNvSpPr>
            <a:spLocks noGrp="1"/>
          </p:cNvSpPr>
          <p:nvPr>
            <p:ph type="sldNum" sz="quarter" idx="10"/>
          </p:nvPr>
        </p:nvSpPr>
        <p:spPr>
          <a:ln/>
        </p:spPr>
        <p:txBody>
          <a:bodyPr/>
          <a:lstStyle>
            <a:lvl1pPr>
              <a:defRPr/>
            </a:lvl1pPr>
          </a:lstStyle>
          <a:p>
            <a:pPr>
              <a:defRPr/>
            </a:pPr>
            <a:r>
              <a:rPr lang="en-US" dirty="0">
                <a:solidFill>
                  <a:srgbClr val="000000"/>
                </a:solidFill>
              </a:rPr>
              <a:t>                             </a:t>
            </a:r>
            <a:fld id="{68687B52-60EE-4048-A67C-D2E029EC93DD}" type="slidenum">
              <a:rPr lang="en-US" sz="1200">
                <a:solidFill>
                  <a:srgbClr val="000000"/>
                </a:solidFill>
              </a:rPr>
              <a:pPr>
                <a:defRPr/>
              </a:pPr>
              <a:t>‹#›</a:t>
            </a:fld>
            <a:endParaRPr lang="en-US" sz="1200" dirty="0">
              <a:solidFill>
                <a:srgbClr val="000000"/>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a:ln/>
        </p:spPr>
        <p:txBody>
          <a:bodyPr/>
          <a:lstStyle>
            <a:lvl1pPr>
              <a:defRPr/>
            </a:lvl1pPr>
          </a:lstStyle>
          <a:p>
            <a:pPr>
              <a:defRPr/>
            </a:pPr>
            <a:r>
              <a:rPr lang="en-US" dirty="0">
                <a:solidFill>
                  <a:srgbClr val="000000"/>
                </a:solidFill>
              </a:rPr>
              <a:t>                             </a:t>
            </a:r>
            <a:fld id="{4BCC53AA-A964-4D38-8F55-3D072C9B3731}" type="slidenum">
              <a:rPr lang="en-US" sz="1200">
                <a:solidFill>
                  <a:srgbClr val="000000"/>
                </a:solidFill>
              </a:rPr>
              <a:pPr>
                <a:defRPr/>
              </a:pPr>
              <a:t>‹#›</a:t>
            </a:fld>
            <a:endParaRPr lang="en-US" sz="1200" dirty="0">
              <a:solidFill>
                <a:srgbClr val="000000"/>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2"/>
          <p:cNvSpPr>
            <a:spLocks noGrp="1"/>
          </p:cNvSpPr>
          <p:nvPr>
            <p:ph type="sldNum" sz="quarter" idx="10"/>
          </p:nvPr>
        </p:nvSpPr>
        <p:spPr>
          <a:ln/>
        </p:spPr>
        <p:txBody>
          <a:bodyPr/>
          <a:lstStyle>
            <a:lvl1pPr>
              <a:defRPr/>
            </a:lvl1pPr>
          </a:lstStyle>
          <a:p>
            <a:pPr>
              <a:defRPr/>
            </a:pPr>
            <a:r>
              <a:rPr lang="en-US" dirty="0">
                <a:solidFill>
                  <a:srgbClr val="000000"/>
                </a:solidFill>
              </a:rPr>
              <a:t>                             </a:t>
            </a:r>
            <a:fld id="{B07788B6-489C-4415-8C00-2F33D4572E5A}" type="slidenum">
              <a:rPr lang="en-US" sz="1200">
                <a:solidFill>
                  <a:srgbClr val="000000"/>
                </a:solidFill>
              </a:rPr>
              <a:pPr>
                <a:defRPr/>
              </a:pPr>
              <a:t>‹#›</a:t>
            </a:fld>
            <a:endParaRPr lang="en-US" sz="1200" dirty="0">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2"/>
          <p:cNvSpPr>
            <a:spLocks noGrp="1"/>
          </p:cNvSpPr>
          <p:nvPr>
            <p:ph type="sldNum" sz="quarter" idx="10"/>
          </p:nvPr>
        </p:nvSpPr>
        <p:spPr>
          <a:ln/>
        </p:spPr>
        <p:txBody>
          <a:bodyPr/>
          <a:lstStyle>
            <a:lvl1pPr>
              <a:defRPr/>
            </a:lvl1pPr>
          </a:lstStyle>
          <a:p>
            <a:pPr>
              <a:defRPr/>
            </a:pPr>
            <a:r>
              <a:rPr lang="en-US" dirty="0"/>
              <a:t>                             </a:t>
            </a:r>
            <a:fld id="{2B146464-0444-4459-A94F-BCE626D6DEC0}" type="slidenum">
              <a:rPr lang="en-US" sz="1200"/>
              <a:pPr>
                <a:defRPr/>
              </a:pPr>
              <a:t>‹#›</a:t>
            </a:fld>
            <a:endParaRPr lang="en-US" sz="1200"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Calibr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atin typeface="Calibri" pitchFamily="34" charset="0"/>
              </a:defRPr>
            </a:lvl1pPr>
            <a:lvl2pPr>
              <a:defRPr sz="2800">
                <a:latin typeface="Calibri" pitchFamily="34" charset="0"/>
              </a:defRPr>
            </a:lvl2pPr>
            <a:lvl3pPr>
              <a:defRPr sz="2400">
                <a:latin typeface="Calibri" pitchFamily="34" charset="0"/>
              </a:defRPr>
            </a:lvl3pPr>
            <a:lvl4pPr>
              <a:defRPr sz="2000">
                <a:latin typeface="Calibri" pitchFamily="34" charset="0"/>
              </a:defRPr>
            </a:lvl4pPr>
            <a:lvl5pPr>
              <a:defRPr sz="2000">
                <a:latin typeface="Calibri" pitchFamily="34" charset="0"/>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Slide Number Placeholder 2"/>
          <p:cNvSpPr>
            <a:spLocks noGrp="1"/>
          </p:cNvSpPr>
          <p:nvPr>
            <p:ph type="sldNum" sz="quarter" idx="10"/>
          </p:nvPr>
        </p:nvSpPr>
        <p:spPr>
          <a:ln/>
        </p:spPr>
        <p:txBody>
          <a:bodyPr/>
          <a:lstStyle>
            <a:lvl1pPr>
              <a:defRPr/>
            </a:lvl1pPr>
          </a:lstStyle>
          <a:p>
            <a:pPr>
              <a:defRPr/>
            </a:pPr>
            <a:r>
              <a:rPr lang="en-US" dirty="0">
                <a:solidFill>
                  <a:srgbClr val="000000"/>
                </a:solidFill>
              </a:rPr>
              <a:t>                             </a:t>
            </a:r>
            <a:fld id="{14D3154C-7BD1-496E-9749-CE4AD8EC55AE}" type="slidenum">
              <a:rPr lang="en-US" sz="1200">
                <a:solidFill>
                  <a:srgbClr val="000000"/>
                </a:solidFill>
              </a:rPr>
              <a:pPr>
                <a:defRPr/>
              </a:pPr>
              <a:t>‹#›</a:t>
            </a:fld>
            <a:endParaRPr lang="en-US" sz="1200" dirty="0">
              <a:solidFill>
                <a:srgbClr val="000000"/>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2"/>
          <p:cNvSpPr>
            <a:spLocks noGrp="1"/>
          </p:cNvSpPr>
          <p:nvPr>
            <p:ph type="sldNum" sz="quarter" idx="10"/>
          </p:nvPr>
        </p:nvSpPr>
        <p:spPr>
          <a:ln/>
        </p:spPr>
        <p:txBody>
          <a:bodyPr/>
          <a:lstStyle>
            <a:lvl1pPr>
              <a:defRPr/>
            </a:lvl1pPr>
          </a:lstStyle>
          <a:p>
            <a:pPr>
              <a:defRPr/>
            </a:pPr>
            <a:r>
              <a:rPr lang="en-US" dirty="0">
                <a:solidFill>
                  <a:srgbClr val="000000"/>
                </a:solidFill>
              </a:rPr>
              <a:t>                             </a:t>
            </a:r>
            <a:fld id="{18CF130D-EC10-4F69-BB00-170D5CC67019}" type="slidenum">
              <a:rPr lang="en-US" sz="1200">
                <a:solidFill>
                  <a:srgbClr val="000000"/>
                </a:solidFill>
              </a:rPr>
              <a:pPr>
                <a:defRPr/>
              </a:pPr>
              <a:t>‹#›</a:t>
            </a:fld>
            <a:endParaRPr lang="en-US" sz="1200" dirty="0">
              <a:solidFill>
                <a:srgbClr val="000000"/>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latin typeface="Calibri"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2"/>
          <p:cNvSpPr>
            <a:spLocks noGrp="1"/>
          </p:cNvSpPr>
          <p:nvPr>
            <p:ph type="sldNum" sz="quarter" idx="10"/>
          </p:nvPr>
        </p:nvSpPr>
        <p:spPr>
          <a:ln/>
        </p:spPr>
        <p:txBody>
          <a:bodyPr/>
          <a:lstStyle>
            <a:lvl1pPr>
              <a:defRPr/>
            </a:lvl1pPr>
          </a:lstStyle>
          <a:p>
            <a:pPr>
              <a:defRPr/>
            </a:pPr>
            <a:r>
              <a:rPr lang="en-US" dirty="0">
                <a:solidFill>
                  <a:srgbClr val="000000"/>
                </a:solidFill>
              </a:rPr>
              <a:t>                             </a:t>
            </a:r>
            <a:fld id="{63932EFA-8250-4F62-8AFB-0C6654C75285}" type="slidenum">
              <a:rPr lang="en-US" sz="1200">
                <a:solidFill>
                  <a:srgbClr val="000000"/>
                </a:solidFill>
              </a:rPr>
              <a:pPr>
                <a:defRPr/>
              </a:pPr>
              <a:t>‹#›</a:t>
            </a:fld>
            <a:endParaRPr lang="en-US" sz="1200" dirty="0">
              <a:solidFill>
                <a:srgbClr val="000000"/>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2425" y="274638"/>
            <a:ext cx="2163763" cy="5597525"/>
          </a:xfrm>
          <a:prstGeom prst="rect">
            <a:avLst/>
          </a:prstGeom>
        </p:spPr>
        <p:txBody>
          <a:bodyPr vert="eaVert"/>
          <a:lstStyle>
            <a:lvl1pPr>
              <a:defRPr>
                <a:latin typeface="Calibri"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207963" y="274638"/>
            <a:ext cx="6342062" cy="5597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2"/>
          <p:cNvSpPr>
            <a:spLocks noGrp="1"/>
          </p:cNvSpPr>
          <p:nvPr>
            <p:ph type="sldNum" sz="quarter" idx="10"/>
          </p:nvPr>
        </p:nvSpPr>
        <p:spPr>
          <a:ln/>
        </p:spPr>
        <p:txBody>
          <a:bodyPr/>
          <a:lstStyle>
            <a:lvl1pPr>
              <a:defRPr/>
            </a:lvl1pPr>
          </a:lstStyle>
          <a:p>
            <a:pPr>
              <a:defRPr/>
            </a:pPr>
            <a:r>
              <a:rPr lang="en-US" dirty="0">
                <a:solidFill>
                  <a:srgbClr val="000000"/>
                </a:solidFill>
              </a:rPr>
              <a:t>                             </a:t>
            </a:r>
            <a:fld id="{28620AC9-1AB1-4E9C-9C32-4B0B97760A9F}" type="slidenum">
              <a:rPr lang="en-US" sz="1200">
                <a:solidFill>
                  <a:srgbClr val="000000"/>
                </a:solidFill>
              </a:rPr>
              <a:pPr>
                <a:defRPr/>
              </a:pPr>
              <a:t>‹#›</a:t>
            </a:fld>
            <a:endParaRPr lang="en-US" sz="1200" dirty="0">
              <a:solidFill>
                <a:srgbClr val="000000"/>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2"/>
          <p:cNvSpPr>
            <a:spLocks noGrp="1"/>
          </p:cNvSpPr>
          <p:nvPr>
            <p:ph type="sldNum" sz="quarter" idx="10"/>
          </p:nvPr>
        </p:nvSpPr>
        <p:spPr>
          <a:ln/>
        </p:spPr>
        <p:txBody>
          <a:bodyPr/>
          <a:lstStyle>
            <a:lvl1pPr>
              <a:defRPr/>
            </a:lvl1pPr>
          </a:lstStyle>
          <a:p>
            <a:pPr>
              <a:defRPr/>
            </a:pPr>
            <a:r>
              <a:rPr lang="en-US" dirty="0">
                <a:solidFill>
                  <a:srgbClr val="000000"/>
                </a:solidFill>
              </a:rPr>
              <a:t>                             </a:t>
            </a:r>
            <a:fld id="{219A4A0B-AA1D-483F-B9E1-6A45756CB222}" type="slidenum">
              <a:rPr lang="en-US" sz="1200">
                <a:solidFill>
                  <a:srgbClr val="000000"/>
                </a:solidFill>
              </a:rPr>
              <a:pPr>
                <a:defRPr/>
              </a:pPr>
              <a:t>‹#›</a:t>
            </a:fld>
            <a:endParaRPr lang="en-US" sz="1200" dirty="0">
              <a:solidFill>
                <a:srgbClr val="000000"/>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2"/>
          <p:cNvSpPr>
            <a:spLocks noGrp="1"/>
          </p:cNvSpPr>
          <p:nvPr>
            <p:ph type="sldNum" sz="quarter" idx="10"/>
          </p:nvPr>
        </p:nvSpPr>
        <p:spPr>
          <a:ln/>
        </p:spPr>
        <p:txBody>
          <a:bodyPr/>
          <a:lstStyle>
            <a:lvl1pPr>
              <a:defRPr/>
            </a:lvl1pPr>
          </a:lstStyle>
          <a:p>
            <a:pPr>
              <a:defRPr/>
            </a:pPr>
            <a:r>
              <a:rPr lang="en-US" dirty="0">
                <a:solidFill>
                  <a:srgbClr val="000000"/>
                </a:solidFill>
              </a:rPr>
              <a:t>                             </a:t>
            </a:r>
            <a:fld id="{2B146464-0444-4459-A94F-BCE626D6DEC0}" type="slidenum">
              <a:rPr lang="en-US" sz="1200">
                <a:solidFill>
                  <a:srgbClr val="000000"/>
                </a:solidFill>
              </a:rPr>
              <a:pPr>
                <a:defRPr/>
              </a:pPr>
              <a:t>‹#›</a:t>
            </a:fld>
            <a:endParaRPr lang="en-US" sz="1200" dirty="0">
              <a:solidFill>
                <a:srgbClr val="000000"/>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2"/>
          <p:cNvSpPr>
            <a:spLocks noGrp="1"/>
          </p:cNvSpPr>
          <p:nvPr>
            <p:ph type="sldNum" sz="quarter" idx="10"/>
          </p:nvPr>
        </p:nvSpPr>
        <p:spPr>
          <a:ln/>
        </p:spPr>
        <p:txBody>
          <a:bodyPr/>
          <a:lstStyle>
            <a:lvl1pPr>
              <a:defRPr/>
            </a:lvl1pPr>
          </a:lstStyle>
          <a:p>
            <a:pPr>
              <a:defRPr/>
            </a:pPr>
            <a:r>
              <a:rPr lang="en-US" dirty="0">
                <a:solidFill>
                  <a:srgbClr val="000000"/>
                </a:solidFill>
              </a:rPr>
              <a:t>                             </a:t>
            </a:r>
            <a:fld id="{380241FB-BDE2-4CBA-9FFF-0FF268CD1EDB}" type="slidenum">
              <a:rPr lang="en-US" sz="1200">
                <a:solidFill>
                  <a:srgbClr val="000000"/>
                </a:solidFill>
              </a:rPr>
              <a:pPr>
                <a:defRPr/>
              </a:pPr>
              <a:t>‹#›</a:t>
            </a:fld>
            <a:endParaRPr lang="en-US" sz="1200" dirty="0">
              <a:solidFill>
                <a:srgbClr val="000000"/>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207963" y="1344613"/>
            <a:ext cx="4252912" cy="4527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3275" y="1344613"/>
            <a:ext cx="4252913" cy="4527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2"/>
          <p:cNvSpPr>
            <a:spLocks noGrp="1"/>
          </p:cNvSpPr>
          <p:nvPr>
            <p:ph type="sldNum" sz="quarter" idx="10"/>
          </p:nvPr>
        </p:nvSpPr>
        <p:spPr>
          <a:ln/>
        </p:spPr>
        <p:txBody>
          <a:bodyPr/>
          <a:lstStyle>
            <a:lvl1pPr>
              <a:defRPr/>
            </a:lvl1pPr>
          </a:lstStyle>
          <a:p>
            <a:pPr>
              <a:defRPr/>
            </a:pPr>
            <a:r>
              <a:rPr lang="en-US" dirty="0">
                <a:solidFill>
                  <a:srgbClr val="000000"/>
                </a:solidFill>
              </a:rPr>
              <a:t>                             </a:t>
            </a:r>
            <a:fld id="{10464B2C-7F28-4922-8EB4-355894147DE3}" type="slidenum">
              <a:rPr lang="en-US" sz="1200">
                <a:solidFill>
                  <a:srgbClr val="000000"/>
                </a:solidFill>
              </a:rPr>
              <a:pPr>
                <a:defRPr/>
              </a:pPr>
              <a:t>‹#›</a:t>
            </a:fld>
            <a:endParaRPr lang="en-US" sz="1200" dirty="0">
              <a:solidFill>
                <a:srgbClr val="000000"/>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2"/>
          <p:cNvSpPr>
            <a:spLocks noGrp="1"/>
          </p:cNvSpPr>
          <p:nvPr>
            <p:ph type="sldNum" sz="quarter" idx="10"/>
          </p:nvPr>
        </p:nvSpPr>
        <p:spPr>
          <a:ln/>
        </p:spPr>
        <p:txBody>
          <a:bodyPr/>
          <a:lstStyle>
            <a:lvl1pPr>
              <a:defRPr/>
            </a:lvl1pPr>
          </a:lstStyle>
          <a:p>
            <a:pPr>
              <a:defRPr/>
            </a:pPr>
            <a:r>
              <a:rPr lang="en-US" dirty="0">
                <a:solidFill>
                  <a:srgbClr val="000000"/>
                </a:solidFill>
              </a:rPr>
              <a:t>                             </a:t>
            </a:r>
            <a:fld id="{68687B52-60EE-4048-A67C-D2E029EC93DD}" type="slidenum">
              <a:rPr lang="en-US" sz="1200">
                <a:solidFill>
                  <a:srgbClr val="000000"/>
                </a:solidFill>
              </a:rPr>
              <a:pPr>
                <a:defRPr/>
              </a:pPr>
              <a:t>‹#›</a:t>
            </a:fld>
            <a:endParaRPr lang="en-US" sz="1200" dirty="0">
              <a:solidFill>
                <a:srgbClr val="000000"/>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a:ln/>
        </p:spPr>
        <p:txBody>
          <a:bodyPr/>
          <a:lstStyle>
            <a:lvl1pPr>
              <a:defRPr/>
            </a:lvl1pPr>
          </a:lstStyle>
          <a:p>
            <a:pPr>
              <a:defRPr/>
            </a:pPr>
            <a:r>
              <a:rPr lang="en-US" dirty="0">
                <a:solidFill>
                  <a:srgbClr val="000000"/>
                </a:solidFill>
              </a:rPr>
              <a:t>                             </a:t>
            </a:r>
            <a:fld id="{4BCC53AA-A964-4D38-8F55-3D072C9B3731}" type="slidenum">
              <a:rPr lang="en-US" sz="1200">
                <a:solidFill>
                  <a:srgbClr val="000000"/>
                </a:solidFill>
              </a:rPr>
              <a:pPr>
                <a:defRPr/>
              </a:pPr>
              <a:t>‹#›</a:t>
            </a:fld>
            <a:endParaRPr lang="en-US" sz="1200" dirty="0">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2"/>
          <p:cNvSpPr>
            <a:spLocks noGrp="1"/>
          </p:cNvSpPr>
          <p:nvPr>
            <p:ph type="sldNum" sz="quarter" idx="10"/>
          </p:nvPr>
        </p:nvSpPr>
        <p:spPr>
          <a:ln/>
        </p:spPr>
        <p:txBody>
          <a:bodyPr/>
          <a:lstStyle>
            <a:lvl1pPr>
              <a:defRPr/>
            </a:lvl1pPr>
          </a:lstStyle>
          <a:p>
            <a:pPr>
              <a:defRPr/>
            </a:pPr>
            <a:r>
              <a:rPr lang="en-US" dirty="0"/>
              <a:t>                             </a:t>
            </a:r>
            <a:fld id="{380241FB-BDE2-4CBA-9FFF-0FF268CD1EDB}" type="slidenum">
              <a:rPr lang="en-US" sz="1200"/>
              <a:pPr>
                <a:defRPr/>
              </a:pPr>
              <a:t>‹#›</a:t>
            </a:fld>
            <a:endParaRPr lang="en-US" sz="1200"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2"/>
          <p:cNvSpPr>
            <a:spLocks noGrp="1"/>
          </p:cNvSpPr>
          <p:nvPr>
            <p:ph type="sldNum" sz="quarter" idx="10"/>
          </p:nvPr>
        </p:nvSpPr>
        <p:spPr>
          <a:ln/>
        </p:spPr>
        <p:txBody>
          <a:bodyPr/>
          <a:lstStyle>
            <a:lvl1pPr>
              <a:defRPr/>
            </a:lvl1pPr>
          </a:lstStyle>
          <a:p>
            <a:pPr>
              <a:defRPr/>
            </a:pPr>
            <a:r>
              <a:rPr lang="en-US" dirty="0">
                <a:solidFill>
                  <a:srgbClr val="000000"/>
                </a:solidFill>
              </a:rPr>
              <a:t>                             </a:t>
            </a:r>
            <a:fld id="{B07788B6-489C-4415-8C00-2F33D4572E5A}" type="slidenum">
              <a:rPr lang="en-US" sz="1200">
                <a:solidFill>
                  <a:srgbClr val="000000"/>
                </a:solidFill>
              </a:rPr>
              <a:pPr>
                <a:defRPr/>
              </a:pPr>
              <a:t>‹#›</a:t>
            </a:fld>
            <a:endParaRPr lang="en-US" sz="1200" dirty="0">
              <a:solidFill>
                <a:srgbClr val="000000"/>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Calibr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atin typeface="Calibri" pitchFamily="34" charset="0"/>
              </a:defRPr>
            </a:lvl1pPr>
            <a:lvl2pPr>
              <a:defRPr sz="2800">
                <a:latin typeface="Calibri" pitchFamily="34" charset="0"/>
              </a:defRPr>
            </a:lvl2pPr>
            <a:lvl3pPr>
              <a:defRPr sz="2400">
                <a:latin typeface="Calibri" pitchFamily="34" charset="0"/>
              </a:defRPr>
            </a:lvl3pPr>
            <a:lvl4pPr>
              <a:defRPr sz="2000">
                <a:latin typeface="Calibri" pitchFamily="34" charset="0"/>
              </a:defRPr>
            </a:lvl4pPr>
            <a:lvl5pPr>
              <a:defRPr sz="2000">
                <a:latin typeface="Calibri" pitchFamily="34" charset="0"/>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Slide Number Placeholder 2"/>
          <p:cNvSpPr>
            <a:spLocks noGrp="1"/>
          </p:cNvSpPr>
          <p:nvPr>
            <p:ph type="sldNum" sz="quarter" idx="10"/>
          </p:nvPr>
        </p:nvSpPr>
        <p:spPr>
          <a:ln/>
        </p:spPr>
        <p:txBody>
          <a:bodyPr/>
          <a:lstStyle>
            <a:lvl1pPr>
              <a:defRPr/>
            </a:lvl1pPr>
          </a:lstStyle>
          <a:p>
            <a:pPr>
              <a:defRPr/>
            </a:pPr>
            <a:r>
              <a:rPr lang="en-US" dirty="0">
                <a:solidFill>
                  <a:srgbClr val="000000"/>
                </a:solidFill>
              </a:rPr>
              <a:t>                             </a:t>
            </a:r>
            <a:fld id="{14D3154C-7BD1-496E-9749-CE4AD8EC55AE}" type="slidenum">
              <a:rPr lang="en-US" sz="1200">
                <a:solidFill>
                  <a:srgbClr val="000000"/>
                </a:solidFill>
              </a:rPr>
              <a:pPr>
                <a:defRPr/>
              </a:pPr>
              <a:t>‹#›</a:t>
            </a:fld>
            <a:endParaRPr lang="en-US" sz="1200" dirty="0">
              <a:solidFill>
                <a:srgbClr val="000000"/>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2"/>
          <p:cNvSpPr>
            <a:spLocks noGrp="1"/>
          </p:cNvSpPr>
          <p:nvPr>
            <p:ph type="sldNum" sz="quarter" idx="10"/>
          </p:nvPr>
        </p:nvSpPr>
        <p:spPr>
          <a:ln/>
        </p:spPr>
        <p:txBody>
          <a:bodyPr/>
          <a:lstStyle>
            <a:lvl1pPr>
              <a:defRPr/>
            </a:lvl1pPr>
          </a:lstStyle>
          <a:p>
            <a:pPr>
              <a:defRPr/>
            </a:pPr>
            <a:r>
              <a:rPr lang="en-US" dirty="0">
                <a:solidFill>
                  <a:srgbClr val="000000"/>
                </a:solidFill>
              </a:rPr>
              <a:t>                             </a:t>
            </a:r>
            <a:fld id="{18CF130D-EC10-4F69-BB00-170D5CC67019}" type="slidenum">
              <a:rPr lang="en-US" sz="1200">
                <a:solidFill>
                  <a:srgbClr val="000000"/>
                </a:solidFill>
              </a:rPr>
              <a:pPr>
                <a:defRPr/>
              </a:pPr>
              <a:t>‹#›</a:t>
            </a:fld>
            <a:endParaRPr lang="en-US" sz="1200" dirty="0">
              <a:solidFill>
                <a:srgbClr val="000000"/>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latin typeface="Calibri"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2"/>
          <p:cNvSpPr>
            <a:spLocks noGrp="1"/>
          </p:cNvSpPr>
          <p:nvPr>
            <p:ph type="sldNum" sz="quarter" idx="10"/>
          </p:nvPr>
        </p:nvSpPr>
        <p:spPr>
          <a:ln/>
        </p:spPr>
        <p:txBody>
          <a:bodyPr/>
          <a:lstStyle>
            <a:lvl1pPr>
              <a:defRPr/>
            </a:lvl1pPr>
          </a:lstStyle>
          <a:p>
            <a:pPr>
              <a:defRPr/>
            </a:pPr>
            <a:r>
              <a:rPr lang="en-US" dirty="0">
                <a:solidFill>
                  <a:srgbClr val="000000"/>
                </a:solidFill>
              </a:rPr>
              <a:t>                             </a:t>
            </a:r>
            <a:fld id="{63932EFA-8250-4F62-8AFB-0C6654C75285}" type="slidenum">
              <a:rPr lang="en-US" sz="1200">
                <a:solidFill>
                  <a:srgbClr val="000000"/>
                </a:solidFill>
              </a:rPr>
              <a:pPr>
                <a:defRPr/>
              </a:pPr>
              <a:t>‹#›</a:t>
            </a:fld>
            <a:endParaRPr lang="en-US" sz="1200" dirty="0">
              <a:solidFill>
                <a:srgbClr val="000000"/>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2425" y="274638"/>
            <a:ext cx="2163763" cy="5597525"/>
          </a:xfrm>
          <a:prstGeom prst="rect">
            <a:avLst/>
          </a:prstGeom>
        </p:spPr>
        <p:txBody>
          <a:bodyPr vert="eaVert"/>
          <a:lstStyle>
            <a:lvl1pPr>
              <a:defRPr>
                <a:latin typeface="Calibri"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207963" y="274638"/>
            <a:ext cx="6342062" cy="5597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2"/>
          <p:cNvSpPr>
            <a:spLocks noGrp="1"/>
          </p:cNvSpPr>
          <p:nvPr>
            <p:ph type="sldNum" sz="quarter" idx="10"/>
          </p:nvPr>
        </p:nvSpPr>
        <p:spPr>
          <a:ln/>
        </p:spPr>
        <p:txBody>
          <a:bodyPr/>
          <a:lstStyle>
            <a:lvl1pPr>
              <a:defRPr/>
            </a:lvl1pPr>
          </a:lstStyle>
          <a:p>
            <a:pPr>
              <a:defRPr/>
            </a:pPr>
            <a:r>
              <a:rPr lang="en-US" dirty="0">
                <a:solidFill>
                  <a:srgbClr val="000000"/>
                </a:solidFill>
              </a:rPr>
              <a:t>                             </a:t>
            </a:r>
            <a:fld id="{28620AC9-1AB1-4E9C-9C32-4B0B97760A9F}" type="slidenum">
              <a:rPr lang="en-US" sz="1200">
                <a:solidFill>
                  <a:srgbClr val="000000"/>
                </a:solidFill>
              </a:rPr>
              <a:pPr>
                <a:defRPr/>
              </a:pPr>
              <a:t>‹#›</a:t>
            </a:fld>
            <a:endParaRPr lang="en-US" sz="1200" dirty="0">
              <a:solidFill>
                <a:srgbClr val="000000"/>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2"/>
          <p:cNvSpPr>
            <a:spLocks noGrp="1"/>
          </p:cNvSpPr>
          <p:nvPr>
            <p:ph type="sldNum" sz="quarter" idx="10"/>
          </p:nvPr>
        </p:nvSpPr>
        <p:spPr>
          <a:ln/>
        </p:spPr>
        <p:txBody>
          <a:bodyPr/>
          <a:lstStyle>
            <a:lvl1pPr>
              <a:defRPr/>
            </a:lvl1pPr>
          </a:lstStyle>
          <a:p>
            <a:pPr>
              <a:defRPr/>
            </a:pPr>
            <a:r>
              <a:rPr lang="en-US" dirty="0">
                <a:solidFill>
                  <a:srgbClr val="000000"/>
                </a:solidFill>
              </a:rPr>
              <a:t>                             </a:t>
            </a:r>
            <a:fld id="{219A4A0B-AA1D-483F-B9E1-6A45756CB222}" type="slidenum">
              <a:rPr lang="en-US" sz="1200">
                <a:solidFill>
                  <a:srgbClr val="000000"/>
                </a:solidFill>
              </a:rPr>
              <a:pPr>
                <a:defRPr/>
              </a:pPr>
              <a:t>‹#›</a:t>
            </a:fld>
            <a:endParaRPr lang="en-US" sz="1200" dirty="0">
              <a:solidFill>
                <a:srgbClr val="000000"/>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2"/>
          <p:cNvSpPr>
            <a:spLocks noGrp="1"/>
          </p:cNvSpPr>
          <p:nvPr>
            <p:ph type="sldNum" sz="quarter" idx="10"/>
          </p:nvPr>
        </p:nvSpPr>
        <p:spPr>
          <a:ln/>
        </p:spPr>
        <p:txBody>
          <a:bodyPr/>
          <a:lstStyle>
            <a:lvl1pPr>
              <a:defRPr/>
            </a:lvl1pPr>
          </a:lstStyle>
          <a:p>
            <a:pPr>
              <a:defRPr/>
            </a:pPr>
            <a:r>
              <a:rPr lang="en-US" dirty="0">
                <a:solidFill>
                  <a:srgbClr val="000000"/>
                </a:solidFill>
              </a:rPr>
              <a:t>                             </a:t>
            </a:r>
            <a:fld id="{2B146464-0444-4459-A94F-BCE626D6DEC0}" type="slidenum">
              <a:rPr lang="en-US" sz="1200">
                <a:solidFill>
                  <a:srgbClr val="000000"/>
                </a:solidFill>
              </a:rPr>
              <a:pPr>
                <a:defRPr/>
              </a:pPr>
              <a:t>‹#›</a:t>
            </a:fld>
            <a:endParaRPr lang="en-US" sz="1200" dirty="0">
              <a:solidFill>
                <a:srgbClr val="000000"/>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2"/>
          <p:cNvSpPr>
            <a:spLocks noGrp="1"/>
          </p:cNvSpPr>
          <p:nvPr>
            <p:ph type="sldNum" sz="quarter" idx="10"/>
          </p:nvPr>
        </p:nvSpPr>
        <p:spPr>
          <a:ln/>
        </p:spPr>
        <p:txBody>
          <a:bodyPr/>
          <a:lstStyle>
            <a:lvl1pPr>
              <a:defRPr/>
            </a:lvl1pPr>
          </a:lstStyle>
          <a:p>
            <a:pPr>
              <a:defRPr/>
            </a:pPr>
            <a:r>
              <a:rPr lang="en-US" dirty="0">
                <a:solidFill>
                  <a:srgbClr val="000000"/>
                </a:solidFill>
              </a:rPr>
              <a:t>                             </a:t>
            </a:r>
            <a:fld id="{380241FB-BDE2-4CBA-9FFF-0FF268CD1EDB}" type="slidenum">
              <a:rPr lang="en-US" sz="1200">
                <a:solidFill>
                  <a:srgbClr val="000000"/>
                </a:solidFill>
              </a:rPr>
              <a:pPr>
                <a:defRPr/>
              </a:pPr>
              <a:t>‹#›</a:t>
            </a:fld>
            <a:endParaRPr lang="en-US" sz="1200" dirty="0">
              <a:solidFill>
                <a:srgbClr val="000000"/>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207963" y="1344613"/>
            <a:ext cx="4252912" cy="4527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3275" y="1344613"/>
            <a:ext cx="4252913" cy="4527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2"/>
          <p:cNvSpPr>
            <a:spLocks noGrp="1"/>
          </p:cNvSpPr>
          <p:nvPr>
            <p:ph type="sldNum" sz="quarter" idx="10"/>
          </p:nvPr>
        </p:nvSpPr>
        <p:spPr>
          <a:ln/>
        </p:spPr>
        <p:txBody>
          <a:bodyPr/>
          <a:lstStyle>
            <a:lvl1pPr>
              <a:defRPr/>
            </a:lvl1pPr>
          </a:lstStyle>
          <a:p>
            <a:pPr>
              <a:defRPr/>
            </a:pPr>
            <a:r>
              <a:rPr lang="en-US" dirty="0">
                <a:solidFill>
                  <a:srgbClr val="000000"/>
                </a:solidFill>
              </a:rPr>
              <a:t>                             </a:t>
            </a:r>
            <a:fld id="{10464B2C-7F28-4922-8EB4-355894147DE3}" type="slidenum">
              <a:rPr lang="en-US" sz="1200">
                <a:solidFill>
                  <a:srgbClr val="000000"/>
                </a:solidFill>
              </a:rPr>
              <a:pPr>
                <a:defRPr/>
              </a:pPr>
              <a:t>‹#›</a:t>
            </a:fld>
            <a:endParaRPr lang="en-US" sz="1200" dirty="0">
              <a:solidFill>
                <a:srgbClr val="000000"/>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2"/>
          <p:cNvSpPr>
            <a:spLocks noGrp="1"/>
          </p:cNvSpPr>
          <p:nvPr>
            <p:ph type="sldNum" sz="quarter" idx="10"/>
          </p:nvPr>
        </p:nvSpPr>
        <p:spPr>
          <a:ln/>
        </p:spPr>
        <p:txBody>
          <a:bodyPr/>
          <a:lstStyle>
            <a:lvl1pPr>
              <a:defRPr/>
            </a:lvl1pPr>
          </a:lstStyle>
          <a:p>
            <a:pPr>
              <a:defRPr/>
            </a:pPr>
            <a:r>
              <a:rPr lang="en-US" dirty="0">
                <a:solidFill>
                  <a:srgbClr val="000000"/>
                </a:solidFill>
              </a:rPr>
              <a:t>                             </a:t>
            </a:r>
            <a:fld id="{68687B52-60EE-4048-A67C-D2E029EC93DD}" type="slidenum">
              <a:rPr lang="en-US" sz="1200">
                <a:solidFill>
                  <a:srgbClr val="000000"/>
                </a:solidFill>
              </a:rPr>
              <a:pPr>
                <a:defRPr/>
              </a:pPr>
              <a:t>‹#›</a:t>
            </a:fld>
            <a:endParaRPr lang="en-US" sz="1200" dirty="0">
              <a:solidFill>
                <a:srgbClr val="000000"/>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207963" y="1344613"/>
            <a:ext cx="4252912" cy="4527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3275" y="1344613"/>
            <a:ext cx="4252913" cy="4527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2"/>
          <p:cNvSpPr>
            <a:spLocks noGrp="1"/>
          </p:cNvSpPr>
          <p:nvPr>
            <p:ph type="sldNum" sz="quarter" idx="10"/>
          </p:nvPr>
        </p:nvSpPr>
        <p:spPr>
          <a:ln/>
        </p:spPr>
        <p:txBody>
          <a:bodyPr/>
          <a:lstStyle>
            <a:lvl1pPr>
              <a:defRPr/>
            </a:lvl1pPr>
          </a:lstStyle>
          <a:p>
            <a:pPr>
              <a:defRPr/>
            </a:pPr>
            <a:r>
              <a:rPr lang="en-US" dirty="0"/>
              <a:t>                             </a:t>
            </a:r>
            <a:fld id="{10464B2C-7F28-4922-8EB4-355894147DE3}" type="slidenum">
              <a:rPr lang="en-US" sz="1200"/>
              <a:pPr>
                <a:defRPr/>
              </a:pPr>
              <a:t>‹#›</a:t>
            </a:fld>
            <a:endParaRPr lang="en-US" sz="1200"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a:ln/>
        </p:spPr>
        <p:txBody>
          <a:bodyPr/>
          <a:lstStyle>
            <a:lvl1pPr>
              <a:defRPr/>
            </a:lvl1pPr>
          </a:lstStyle>
          <a:p>
            <a:pPr>
              <a:defRPr/>
            </a:pPr>
            <a:r>
              <a:rPr lang="en-US" dirty="0">
                <a:solidFill>
                  <a:srgbClr val="000000"/>
                </a:solidFill>
              </a:rPr>
              <a:t>                             </a:t>
            </a:r>
            <a:fld id="{4BCC53AA-A964-4D38-8F55-3D072C9B3731}" type="slidenum">
              <a:rPr lang="en-US" sz="1200">
                <a:solidFill>
                  <a:srgbClr val="000000"/>
                </a:solidFill>
              </a:rPr>
              <a:pPr>
                <a:defRPr/>
              </a:pPr>
              <a:t>‹#›</a:t>
            </a:fld>
            <a:endParaRPr lang="en-US" sz="1200" dirty="0">
              <a:solidFill>
                <a:srgbClr val="000000"/>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2"/>
          <p:cNvSpPr>
            <a:spLocks noGrp="1"/>
          </p:cNvSpPr>
          <p:nvPr>
            <p:ph type="sldNum" sz="quarter" idx="10"/>
          </p:nvPr>
        </p:nvSpPr>
        <p:spPr>
          <a:ln/>
        </p:spPr>
        <p:txBody>
          <a:bodyPr/>
          <a:lstStyle>
            <a:lvl1pPr>
              <a:defRPr/>
            </a:lvl1pPr>
          </a:lstStyle>
          <a:p>
            <a:pPr>
              <a:defRPr/>
            </a:pPr>
            <a:r>
              <a:rPr lang="en-US" dirty="0">
                <a:solidFill>
                  <a:srgbClr val="000000"/>
                </a:solidFill>
              </a:rPr>
              <a:t>                             </a:t>
            </a:r>
            <a:fld id="{B07788B6-489C-4415-8C00-2F33D4572E5A}" type="slidenum">
              <a:rPr lang="en-US" sz="1200">
                <a:solidFill>
                  <a:srgbClr val="000000"/>
                </a:solidFill>
              </a:rPr>
              <a:pPr>
                <a:defRPr/>
              </a:pPr>
              <a:t>‹#›</a:t>
            </a:fld>
            <a:endParaRPr lang="en-US" sz="1200" dirty="0">
              <a:solidFill>
                <a:srgbClr val="000000"/>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Calibr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atin typeface="Calibri" pitchFamily="34" charset="0"/>
              </a:defRPr>
            </a:lvl1pPr>
            <a:lvl2pPr>
              <a:defRPr sz="2800">
                <a:latin typeface="Calibri" pitchFamily="34" charset="0"/>
              </a:defRPr>
            </a:lvl2pPr>
            <a:lvl3pPr>
              <a:defRPr sz="2400">
                <a:latin typeface="Calibri" pitchFamily="34" charset="0"/>
              </a:defRPr>
            </a:lvl3pPr>
            <a:lvl4pPr>
              <a:defRPr sz="2000">
                <a:latin typeface="Calibri" pitchFamily="34" charset="0"/>
              </a:defRPr>
            </a:lvl4pPr>
            <a:lvl5pPr>
              <a:defRPr sz="2000">
                <a:latin typeface="Calibri" pitchFamily="34" charset="0"/>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Slide Number Placeholder 2"/>
          <p:cNvSpPr>
            <a:spLocks noGrp="1"/>
          </p:cNvSpPr>
          <p:nvPr>
            <p:ph type="sldNum" sz="quarter" idx="10"/>
          </p:nvPr>
        </p:nvSpPr>
        <p:spPr>
          <a:ln/>
        </p:spPr>
        <p:txBody>
          <a:bodyPr/>
          <a:lstStyle>
            <a:lvl1pPr>
              <a:defRPr/>
            </a:lvl1pPr>
          </a:lstStyle>
          <a:p>
            <a:pPr>
              <a:defRPr/>
            </a:pPr>
            <a:r>
              <a:rPr lang="en-US" dirty="0">
                <a:solidFill>
                  <a:srgbClr val="000000"/>
                </a:solidFill>
              </a:rPr>
              <a:t>                             </a:t>
            </a:r>
            <a:fld id="{14D3154C-7BD1-496E-9749-CE4AD8EC55AE}" type="slidenum">
              <a:rPr lang="en-US" sz="1200">
                <a:solidFill>
                  <a:srgbClr val="000000"/>
                </a:solidFill>
              </a:rPr>
              <a:pPr>
                <a:defRPr/>
              </a:pPr>
              <a:t>‹#›</a:t>
            </a:fld>
            <a:endParaRPr lang="en-US" sz="1200" dirty="0">
              <a:solidFill>
                <a:srgbClr val="000000"/>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2"/>
          <p:cNvSpPr>
            <a:spLocks noGrp="1"/>
          </p:cNvSpPr>
          <p:nvPr>
            <p:ph type="sldNum" sz="quarter" idx="10"/>
          </p:nvPr>
        </p:nvSpPr>
        <p:spPr>
          <a:ln/>
        </p:spPr>
        <p:txBody>
          <a:bodyPr/>
          <a:lstStyle>
            <a:lvl1pPr>
              <a:defRPr/>
            </a:lvl1pPr>
          </a:lstStyle>
          <a:p>
            <a:pPr>
              <a:defRPr/>
            </a:pPr>
            <a:r>
              <a:rPr lang="en-US" dirty="0">
                <a:solidFill>
                  <a:srgbClr val="000000"/>
                </a:solidFill>
              </a:rPr>
              <a:t>                             </a:t>
            </a:r>
            <a:fld id="{18CF130D-EC10-4F69-BB00-170D5CC67019}" type="slidenum">
              <a:rPr lang="en-US" sz="1200">
                <a:solidFill>
                  <a:srgbClr val="000000"/>
                </a:solidFill>
              </a:rPr>
              <a:pPr>
                <a:defRPr/>
              </a:pPr>
              <a:t>‹#›</a:t>
            </a:fld>
            <a:endParaRPr lang="en-US" sz="1200" dirty="0">
              <a:solidFill>
                <a:srgbClr val="000000"/>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latin typeface="Calibri"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2"/>
          <p:cNvSpPr>
            <a:spLocks noGrp="1"/>
          </p:cNvSpPr>
          <p:nvPr>
            <p:ph type="sldNum" sz="quarter" idx="10"/>
          </p:nvPr>
        </p:nvSpPr>
        <p:spPr>
          <a:ln/>
        </p:spPr>
        <p:txBody>
          <a:bodyPr/>
          <a:lstStyle>
            <a:lvl1pPr>
              <a:defRPr/>
            </a:lvl1pPr>
          </a:lstStyle>
          <a:p>
            <a:pPr>
              <a:defRPr/>
            </a:pPr>
            <a:r>
              <a:rPr lang="en-US" dirty="0">
                <a:solidFill>
                  <a:srgbClr val="000000"/>
                </a:solidFill>
              </a:rPr>
              <a:t>                             </a:t>
            </a:r>
            <a:fld id="{63932EFA-8250-4F62-8AFB-0C6654C75285}" type="slidenum">
              <a:rPr lang="en-US" sz="1200">
                <a:solidFill>
                  <a:srgbClr val="000000"/>
                </a:solidFill>
              </a:rPr>
              <a:pPr>
                <a:defRPr/>
              </a:pPr>
              <a:t>‹#›</a:t>
            </a:fld>
            <a:endParaRPr lang="en-US" sz="1200" dirty="0">
              <a:solidFill>
                <a:srgbClr val="000000"/>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2425" y="274638"/>
            <a:ext cx="2163763" cy="5597525"/>
          </a:xfrm>
          <a:prstGeom prst="rect">
            <a:avLst/>
          </a:prstGeom>
        </p:spPr>
        <p:txBody>
          <a:bodyPr vert="eaVert"/>
          <a:lstStyle>
            <a:lvl1pPr>
              <a:defRPr>
                <a:latin typeface="Calibri"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207963" y="274638"/>
            <a:ext cx="6342062" cy="5597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2"/>
          <p:cNvSpPr>
            <a:spLocks noGrp="1"/>
          </p:cNvSpPr>
          <p:nvPr>
            <p:ph type="sldNum" sz="quarter" idx="10"/>
          </p:nvPr>
        </p:nvSpPr>
        <p:spPr>
          <a:ln/>
        </p:spPr>
        <p:txBody>
          <a:bodyPr/>
          <a:lstStyle>
            <a:lvl1pPr>
              <a:defRPr/>
            </a:lvl1pPr>
          </a:lstStyle>
          <a:p>
            <a:pPr>
              <a:defRPr/>
            </a:pPr>
            <a:r>
              <a:rPr lang="en-US" dirty="0">
                <a:solidFill>
                  <a:srgbClr val="000000"/>
                </a:solidFill>
              </a:rPr>
              <a:t>                             </a:t>
            </a:r>
            <a:fld id="{28620AC9-1AB1-4E9C-9C32-4B0B97760A9F}" type="slidenum">
              <a:rPr lang="en-US" sz="1200">
                <a:solidFill>
                  <a:srgbClr val="000000"/>
                </a:solidFill>
              </a:rPr>
              <a:pPr>
                <a:defRPr/>
              </a:pPr>
              <a:t>‹#›</a:t>
            </a:fld>
            <a:endParaRPr lang="en-US" sz="1200" dirty="0">
              <a:solidFill>
                <a:srgbClr val="000000"/>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2"/>
          <p:cNvSpPr>
            <a:spLocks noGrp="1"/>
          </p:cNvSpPr>
          <p:nvPr>
            <p:ph type="sldNum" sz="quarter" idx="10"/>
          </p:nvPr>
        </p:nvSpPr>
        <p:spPr>
          <a:ln/>
        </p:spPr>
        <p:txBody>
          <a:bodyPr/>
          <a:lstStyle>
            <a:lvl1pPr>
              <a:defRPr/>
            </a:lvl1pPr>
          </a:lstStyle>
          <a:p>
            <a:pPr>
              <a:defRPr/>
            </a:pPr>
            <a:r>
              <a:rPr lang="en-US" dirty="0">
                <a:solidFill>
                  <a:srgbClr val="000000"/>
                </a:solidFill>
              </a:rPr>
              <a:t>                             </a:t>
            </a:r>
            <a:fld id="{219A4A0B-AA1D-483F-B9E1-6A45756CB222}" type="slidenum">
              <a:rPr lang="en-US" sz="1200">
                <a:solidFill>
                  <a:srgbClr val="000000"/>
                </a:solidFill>
              </a:rPr>
              <a:pPr>
                <a:defRPr/>
              </a:pPr>
              <a:t>‹#›</a:t>
            </a:fld>
            <a:endParaRPr lang="en-US" sz="1200" dirty="0">
              <a:solidFill>
                <a:srgbClr val="000000"/>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2"/>
          <p:cNvSpPr>
            <a:spLocks noGrp="1"/>
          </p:cNvSpPr>
          <p:nvPr>
            <p:ph type="sldNum" sz="quarter" idx="10"/>
          </p:nvPr>
        </p:nvSpPr>
        <p:spPr>
          <a:ln/>
        </p:spPr>
        <p:txBody>
          <a:bodyPr/>
          <a:lstStyle>
            <a:lvl1pPr>
              <a:defRPr/>
            </a:lvl1pPr>
          </a:lstStyle>
          <a:p>
            <a:pPr>
              <a:defRPr/>
            </a:pPr>
            <a:r>
              <a:rPr lang="en-US" dirty="0">
                <a:solidFill>
                  <a:srgbClr val="000000"/>
                </a:solidFill>
              </a:rPr>
              <a:t>                             </a:t>
            </a:r>
            <a:fld id="{2B146464-0444-4459-A94F-BCE626D6DEC0}" type="slidenum">
              <a:rPr lang="en-US" sz="1200">
                <a:solidFill>
                  <a:srgbClr val="000000"/>
                </a:solidFill>
              </a:rPr>
              <a:pPr>
                <a:defRPr/>
              </a:pPr>
              <a:t>‹#›</a:t>
            </a:fld>
            <a:endParaRPr lang="en-US" sz="1200" dirty="0">
              <a:solidFill>
                <a:srgbClr val="000000"/>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2"/>
          <p:cNvSpPr>
            <a:spLocks noGrp="1"/>
          </p:cNvSpPr>
          <p:nvPr>
            <p:ph type="sldNum" sz="quarter" idx="10"/>
          </p:nvPr>
        </p:nvSpPr>
        <p:spPr>
          <a:ln/>
        </p:spPr>
        <p:txBody>
          <a:bodyPr/>
          <a:lstStyle>
            <a:lvl1pPr>
              <a:defRPr/>
            </a:lvl1pPr>
          </a:lstStyle>
          <a:p>
            <a:pPr>
              <a:defRPr/>
            </a:pPr>
            <a:r>
              <a:rPr lang="en-US" dirty="0">
                <a:solidFill>
                  <a:srgbClr val="000000"/>
                </a:solidFill>
              </a:rPr>
              <a:t>                             </a:t>
            </a:r>
            <a:fld id="{380241FB-BDE2-4CBA-9FFF-0FF268CD1EDB}" type="slidenum">
              <a:rPr lang="en-US" sz="1200">
                <a:solidFill>
                  <a:srgbClr val="000000"/>
                </a:solidFill>
              </a:rPr>
              <a:pPr>
                <a:defRPr/>
              </a:pPr>
              <a:t>‹#›</a:t>
            </a:fld>
            <a:endParaRPr lang="en-US" sz="1200" dirty="0">
              <a:solidFill>
                <a:srgbClr val="000000"/>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207963" y="1344613"/>
            <a:ext cx="4252912" cy="4527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3275" y="1344613"/>
            <a:ext cx="4252913" cy="4527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2"/>
          <p:cNvSpPr>
            <a:spLocks noGrp="1"/>
          </p:cNvSpPr>
          <p:nvPr>
            <p:ph type="sldNum" sz="quarter" idx="10"/>
          </p:nvPr>
        </p:nvSpPr>
        <p:spPr>
          <a:ln/>
        </p:spPr>
        <p:txBody>
          <a:bodyPr/>
          <a:lstStyle>
            <a:lvl1pPr>
              <a:defRPr/>
            </a:lvl1pPr>
          </a:lstStyle>
          <a:p>
            <a:pPr>
              <a:defRPr/>
            </a:pPr>
            <a:r>
              <a:rPr lang="en-US" dirty="0">
                <a:solidFill>
                  <a:srgbClr val="000000"/>
                </a:solidFill>
              </a:rPr>
              <a:t>                             </a:t>
            </a:r>
            <a:fld id="{10464B2C-7F28-4922-8EB4-355894147DE3}" type="slidenum">
              <a:rPr lang="en-US" sz="1200">
                <a:solidFill>
                  <a:srgbClr val="000000"/>
                </a:solidFill>
              </a:rPr>
              <a:pPr>
                <a:defRPr/>
              </a:pPr>
              <a:t>‹#›</a:t>
            </a:fld>
            <a:endParaRPr lang="en-US" sz="1200" dirty="0">
              <a:solidFill>
                <a:srgbClr val="000000"/>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2"/>
          <p:cNvSpPr>
            <a:spLocks noGrp="1"/>
          </p:cNvSpPr>
          <p:nvPr>
            <p:ph type="sldNum" sz="quarter" idx="10"/>
          </p:nvPr>
        </p:nvSpPr>
        <p:spPr>
          <a:ln/>
        </p:spPr>
        <p:txBody>
          <a:bodyPr/>
          <a:lstStyle>
            <a:lvl1pPr>
              <a:defRPr/>
            </a:lvl1pPr>
          </a:lstStyle>
          <a:p>
            <a:pPr>
              <a:defRPr/>
            </a:pPr>
            <a:r>
              <a:rPr lang="en-US" dirty="0"/>
              <a:t>                             </a:t>
            </a:r>
            <a:fld id="{68687B52-60EE-4048-A67C-D2E029EC93DD}" type="slidenum">
              <a:rPr lang="en-US" sz="1200"/>
              <a:pPr>
                <a:defRPr/>
              </a:pPr>
              <a:t>‹#›</a:t>
            </a:fld>
            <a:endParaRPr lang="en-US" sz="1200"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2"/>
          <p:cNvSpPr>
            <a:spLocks noGrp="1"/>
          </p:cNvSpPr>
          <p:nvPr>
            <p:ph type="sldNum" sz="quarter" idx="10"/>
          </p:nvPr>
        </p:nvSpPr>
        <p:spPr>
          <a:ln/>
        </p:spPr>
        <p:txBody>
          <a:bodyPr/>
          <a:lstStyle>
            <a:lvl1pPr>
              <a:defRPr/>
            </a:lvl1pPr>
          </a:lstStyle>
          <a:p>
            <a:pPr>
              <a:defRPr/>
            </a:pPr>
            <a:r>
              <a:rPr lang="en-US" dirty="0">
                <a:solidFill>
                  <a:srgbClr val="000000"/>
                </a:solidFill>
              </a:rPr>
              <a:t>                             </a:t>
            </a:r>
            <a:fld id="{68687B52-60EE-4048-A67C-D2E029EC93DD}" type="slidenum">
              <a:rPr lang="en-US" sz="1200">
                <a:solidFill>
                  <a:srgbClr val="000000"/>
                </a:solidFill>
              </a:rPr>
              <a:pPr>
                <a:defRPr/>
              </a:pPr>
              <a:t>‹#›</a:t>
            </a:fld>
            <a:endParaRPr lang="en-US" sz="1200" dirty="0">
              <a:solidFill>
                <a:srgbClr val="000000"/>
              </a:solidFil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a:ln/>
        </p:spPr>
        <p:txBody>
          <a:bodyPr/>
          <a:lstStyle>
            <a:lvl1pPr>
              <a:defRPr/>
            </a:lvl1pPr>
          </a:lstStyle>
          <a:p>
            <a:pPr>
              <a:defRPr/>
            </a:pPr>
            <a:r>
              <a:rPr lang="en-US" dirty="0">
                <a:solidFill>
                  <a:srgbClr val="000000"/>
                </a:solidFill>
              </a:rPr>
              <a:t>                             </a:t>
            </a:r>
            <a:fld id="{4BCC53AA-A964-4D38-8F55-3D072C9B3731}" type="slidenum">
              <a:rPr lang="en-US" sz="1200">
                <a:solidFill>
                  <a:srgbClr val="000000"/>
                </a:solidFill>
              </a:rPr>
              <a:pPr>
                <a:defRPr/>
              </a:pPr>
              <a:t>‹#›</a:t>
            </a:fld>
            <a:endParaRPr lang="en-US" sz="1200" dirty="0">
              <a:solidFill>
                <a:srgbClr val="000000"/>
              </a:solidFil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2"/>
          <p:cNvSpPr>
            <a:spLocks noGrp="1"/>
          </p:cNvSpPr>
          <p:nvPr>
            <p:ph type="sldNum" sz="quarter" idx="10"/>
          </p:nvPr>
        </p:nvSpPr>
        <p:spPr>
          <a:ln/>
        </p:spPr>
        <p:txBody>
          <a:bodyPr/>
          <a:lstStyle>
            <a:lvl1pPr>
              <a:defRPr/>
            </a:lvl1pPr>
          </a:lstStyle>
          <a:p>
            <a:pPr>
              <a:defRPr/>
            </a:pPr>
            <a:r>
              <a:rPr lang="en-US" dirty="0">
                <a:solidFill>
                  <a:srgbClr val="000000"/>
                </a:solidFill>
              </a:rPr>
              <a:t>                             </a:t>
            </a:r>
            <a:fld id="{B07788B6-489C-4415-8C00-2F33D4572E5A}" type="slidenum">
              <a:rPr lang="en-US" sz="1200">
                <a:solidFill>
                  <a:srgbClr val="000000"/>
                </a:solidFill>
              </a:rPr>
              <a:pPr>
                <a:defRPr/>
              </a:pPr>
              <a:t>‹#›</a:t>
            </a:fld>
            <a:endParaRPr lang="en-US" sz="1200" dirty="0">
              <a:solidFill>
                <a:srgbClr val="000000"/>
              </a:solidFil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Calibr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atin typeface="Calibri" pitchFamily="34" charset="0"/>
              </a:defRPr>
            </a:lvl1pPr>
            <a:lvl2pPr>
              <a:defRPr sz="2800">
                <a:latin typeface="Calibri" pitchFamily="34" charset="0"/>
              </a:defRPr>
            </a:lvl2pPr>
            <a:lvl3pPr>
              <a:defRPr sz="2400">
                <a:latin typeface="Calibri" pitchFamily="34" charset="0"/>
              </a:defRPr>
            </a:lvl3pPr>
            <a:lvl4pPr>
              <a:defRPr sz="2000">
                <a:latin typeface="Calibri" pitchFamily="34" charset="0"/>
              </a:defRPr>
            </a:lvl4pPr>
            <a:lvl5pPr>
              <a:defRPr sz="2000">
                <a:latin typeface="Calibri" pitchFamily="34" charset="0"/>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Slide Number Placeholder 2"/>
          <p:cNvSpPr>
            <a:spLocks noGrp="1"/>
          </p:cNvSpPr>
          <p:nvPr>
            <p:ph type="sldNum" sz="quarter" idx="10"/>
          </p:nvPr>
        </p:nvSpPr>
        <p:spPr>
          <a:ln/>
        </p:spPr>
        <p:txBody>
          <a:bodyPr/>
          <a:lstStyle>
            <a:lvl1pPr>
              <a:defRPr/>
            </a:lvl1pPr>
          </a:lstStyle>
          <a:p>
            <a:pPr>
              <a:defRPr/>
            </a:pPr>
            <a:r>
              <a:rPr lang="en-US" dirty="0">
                <a:solidFill>
                  <a:srgbClr val="000000"/>
                </a:solidFill>
              </a:rPr>
              <a:t>                             </a:t>
            </a:r>
            <a:fld id="{14D3154C-7BD1-496E-9749-CE4AD8EC55AE}" type="slidenum">
              <a:rPr lang="en-US" sz="1200">
                <a:solidFill>
                  <a:srgbClr val="000000"/>
                </a:solidFill>
              </a:rPr>
              <a:pPr>
                <a:defRPr/>
              </a:pPr>
              <a:t>‹#›</a:t>
            </a:fld>
            <a:endParaRPr lang="en-US" sz="1200" dirty="0">
              <a:solidFill>
                <a:srgbClr val="000000"/>
              </a:solidFil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2"/>
          <p:cNvSpPr>
            <a:spLocks noGrp="1"/>
          </p:cNvSpPr>
          <p:nvPr>
            <p:ph type="sldNum" sz="quarter" idx="10"/>
          </p:nvPr>
        </p:nvSpPr>
        <p:spPr>
          <a:ln/>
        </p:spPr>
        <p:txBody>
          <a:bodyPr/>
          <a:lstStyle>
            <a:lvl1pPr>
              <a:defRPr/>
            </a:lvl1pPr>
          </a:lstStyle>
          <a:p>
            <a:pPr>
              <a:defRPr/>
            </a:pPr>
            <a:r>
              <a:rPr lang="en-US" dirty="0">
                <a:solidFill>
                  <a:srgbClr val="000000"/>
                </a:solidFill>
              </a:rPr>
              <a:t>                             </a:t>
            </a:r>
            <a:fld id="{18CF130D-EC10-4F69-BB00-170D5CC67019}" type="slidenum">
              <a:rPr lang="en-US" sz="1200">
                <a:solidFill>
                  <a:srgbClr val="000000"/>
                </a:solidFill>
              </a:rPr>
              <a:pPr>
                <a:defRPr/>
              </a:pPr>
              <a:t>‹#›</a:t>
            </a:fld>
            <a:endParaRPr lang="en-US" sz="1200" dirty="0">
              <a:solidFill>
                <a:srgbClr val="000000"/>
              </a:solidFil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latin typeface="Calibri"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2"/>
          <p:cNvSpPr>
            <a:spLocks noGrp="1"/>
          </p:cNvSpPr>
          <p:nvPr>
            <p:ph type="sldNum" sz="quarter" idx="10"/>
          </p:nvPr>
        </p:nvSpPr>
        <p:spPr>
          <a:ln/>
        </p:spPr>
        <p:txBody>
          <a:bodyPr/>
          <a:lstStyle>
            <a:lvl1pPr>
              <a:defRPr/>
            </a:lvl1pPr>
          </a:lstStyle>
          <a:p>
            <a:pPr>
              <a:defRPr/>
            </a:pPr>
            <a:r>
              <a:rPr lang="en-US" dirty="0">
                <a:solidFill>
                  <a:srgbClr val="000000"/>
                </a:solidFill>
              </a:rPr>
              <a:t>                             </a:t>
            </a:r>
            <a:fld id="{63932EFA-8250-4F62-8AFB-0C6654C75285}" type="slidenum">
              <a:rPr lang="en-US" sz="1200">
                <a:solidFill>
                  <a:srgbClr val="000000"/>
                </a:solidFill>
              </a:rPr>
              <a:pPr>
                <a:defRPr/>
              </a:pPr>
              <a:t>‹#›</a:t>
            </a:fld>
            <a:endParaRPr lang="en-US" sz="1200" dirty="0">
              <a:solidFill>
                <a:srgbClr val="000000"/>
              </a:solidFil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2425" y="274638"/>
            <a:ext cx="2163763" cy="5597525"/>
          </a:xfrm>
          <a:prstGeom prst="rect">
            <a:avLst/>
          </a:prstGeom>
        </p:spPr>
        <p:txBody>
          <a:bodyPr vert="eaVert"/>
          <a:lstStyle>
            <a:lvl1pPr>
              <a:defRPr>
                <a:latin typeface="Calibri"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207963" y="274638"/>
            <a:ext cx="6342062" cy="5597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2"/>
          <p:cNvSpPr>
            <a:spLocks noGrp="1"/>
          </p:cNvSpPr>
          <p:nvPr>
            <p:ph type="sldNum" sz="quarter" idx="10"/>
          </p:nvPr>
        </p:nvSpPr>
        <p:spPr>
          <a:ln/>
        </p:spPr>
        <p:txBody>
          <a:bodyPr/>
          <a:lstStyle>
            <a:lvl1pPr>
              <a:defRPr/>
            </a:lvl1pPr>
          </a:lstStyle>
          <a:p>
            <a:pPr>
              <a:defRPr/>
            </a:pPr>
            <a:r>
              <a:rPr lang="en-US" dirty="0">
                <a:solidFill>
                  <a:srgbClr val="000000"/>
                </a:solidFill>
              </a:rPr>
              <a:t>                             </a:t>
            </a:r>
            <a:fld id="{28620AC9-1AB1-4E9C-9C32-4B0B97760A9F}" type="slidenum">
              <a:rPr lang="en-US" sz="1200">
                <a:solidFill>
                  <a:srgbClr val="000000"/>
                </a:solidFill>
              </a:rPr>
              <a:pPr>
                <a:defRPr/>
              </a:pPr>
              <a:t>‹#›</a:t>
            </a:fld>
            <a:endParaRPr lang="en-US" sz="1200" dirty="0">
              <a:solidFill>
                <a:srgbClr val="000000"/>
              </a:solidFil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2"/>
          <p:cNvSpPr>
            <a:spLocks noGrp="1"/>
          </p:cNvSpPr>
          <p:nvPr>
            <p:ph type="sldNum" sz="quarter" idx="10"/>
          </p:nvPr>
        </p:nvSpPr>
        <p:spPr>
          <a:ln/>
        </p:spPr>
        <p:txBody>
          <a:bodyPr/>
          <a:lstStyle>
            <a:lvl1pPr>
              <a:defRPr/>
            </a:lvl1pPr>
          </a:lstStyle>
          <a:p>
            <a:pPr>
              <a:defRPr/>
            </a:pPr>
            <a:r>
              <a:rPr lang="en-US" dirty="0">
                <a:solidFill>
                  <a:srgbClr val="000000"/>
                </a:solidFill>
              </a:rPr>
              <a:t>                             </a:t>
            </a:r>
            <a:fld id="{219A4A0B-AA1D-483F-B9E1-6A45756CB222}" type="slidenum">
              <a:rPr lang="en-US" sz="1200">
                <a:solidFill>
                  <a:srgbClr val="000000"/>
                </a:solidFill>
              </a:rPr>
              <a:pPr>
                <a:defRPr/>
              </a:pPr>
              <a:t>‹#›</a:t>
            </a:fld>
            <a:endParaRPr lang="en-US" sz="1200" dirty="0">
              <a:solidFill>
                <a:srgbClr val="000000"/>
              </a:solidFil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2"/>
          <p:cNvSpPr>
            <a:spLocks noGrp="1"/>
          </p:cNvSpPr>
          <p:nvPr>
            <p:ph type="sldNum" sz="quarter" idx="10"/>
          </p:nvPr>
        </p:nvSpPr>
        <p:spPr>
          <a:ln/>
        </p:spPr>
        <p:txBody>
          <a:bodyPr/>
          <a:lstStyle>
            <a:lvl1pPr>
              <a:defRPr/>
            </a:lvl1pPr>
          </a:lstStyle>
          <a:p>
            <a:pPr>
              <a:defRPr/>
            </a:pPr>
            <a:r>
              <a:rPr lang="en-US" dirty="0">
                <a:solidFill>
                  <a:srgbClr val="000000"/>
                </a:solidFill>
              </a:rPr>
              <a:t>                             </a:t>
            </a:r>
            <a:fld id="{2B146464-0444-4459-A94F-BCE626D6DEC0}" type="slidenum">
              <a:rPr lang="en-US" sz="1200">
                <a:solidFill>
                  <a:srgbClr val="000000"/>
                </a:solidFill>
              </a:rPr>
              <a:pPr>
                <a:defRPr/>
              </a:pPr>
              <a:t>‹#›</a:t>
            </a:fld>
            <a:endParaRPr lang="en-US" sz="1200" dirty="0">
              <a:solidFill>
                <a:srgbClr val="000000"/>
              </a:solidFil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2"/>
          <p:cNvSpPr>
            <a:spLocks noGrp="1"/>
          </p:cNvSpPr>
          <p:nvPr>
            <p:ph type="sldNum" sz="quarter" idx="10"/>
          </p:nvPr>
        </p:nvSpPr>
        <p:spPr>
          <a:ln/>
        </p:spPr>
        <p:txBody>
          <a:bodyPr/>
          <a:lstStyle>
            <a:lvl1pPr>
              <a:defRPr/>
            </a:lvl1pPr>
          </a:lstStyle>
          <a:p>
            <a:pPr>
              <a:defRPr/>
            </a:pPr>
            <a:r>
              <a:rPr lang="en-US" dirty="0">
                <a:solidFill>
                  <a:srgbClr val="000000"/>
                </a:solidFill>
              </a:rPr>
              <a:t>                             </a:t>
            </a:r>
            <a:fld id="{380241FB-BDE2-4CBA-9FFF-0FF268CD1EDB}" type="slidenum">
              <a:rPr lang="en-US" sz="1200">
                <a:solidFill>
                  <a:srgbClr val="000000"/>
                </a:solidFill>
              </a:rPr>
              <a:pPr>
                <a:defRPr/>
              </a:pPr>
              <a:t>‹#›</a:t>
            </a:fld>
            <a:endParaRPr lang="en-US" sz="1200" dirty="0">
              <a:solidFill>
                <a:srgbClr val="000000"/>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a:ln/>
        </p:spPr>
        <p:txBody>
          <a:bodyPr/>
          <a:lstStyle>
            <a:lvl1pPr>
              <a:defRPr/>
            </a:lvl1pPr>
          </a:lstStyle>
          <a:p>
            <a:pPr>
              <a:defRPr/>
            </a:pPr>
            <a:r>
              <a:rPr lang="en-US" dirty="0"/>
              <a:t>                             </a:t>
            </a:r>
            <a:fld id="{4BCC53AA-A964-4D38-8F55-3D072C9B3731}" type="slidenum">
              <a:rPr lang="en-US" sz="1200"/>
              <a:pPr>
                <a:defRPr/>
              </a:pPr>
              <a:t>‹#›</a:t>
            </a:fld>
            <a:endParaRPr lang="en-US" sz="1200"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207963" y="1344613"/>
            <a:ext cx="4252912" cy="4527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3275" y="1344613"/>
            <a:ext cx="4252913" cy="4527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2"/>
          <p:cNvSpPr>
            <a:spLocks noGrp="1"/>
          </p:cNvSpPr>
          <p:nvPr>
            <p:ph type="sldNum" sz="quarter" idx="10"/>
          </p:nvPr>
        </p:nvSpPr>
        <p:spPr>
          <a:ln/>
        </p:spPr>
        <p:txBody>
          <a:bodyPr/>
          <a:lstStyle>
            <a:lvl1pPr>
              <a:defRPr/>
            </a:lvl1pPr>
          </a:lstStyle>
          <a:p>
            <a:pPr>
              <a:defRPr/>
            </a:pPr>
            <a:r>
              <a:rPr lang="en-US" dirty="0">
                <a:solidFill>
                  <a:srgbClr val="000000"/>
                </a:solidFill>
              </a:rPr>
              <a:t>                             </a:t>
            </a:r>
            <a:fld id="{10464B2C-7F28-4922-8EB4-355894147DE3}" type="slidenum">
              <a:rPr lang="en-US" sz="1200">
                <a:solidFill>
                  <a:srgbClr val="000000"/>
                </a:solidFill>
              </a:rPr>
              <a:pPr>
                <a:defRPr/>
              </a:pPr>
              <a:t>‹#›</a:t>
            </a:fld>
            <a:endParaRPr lang="en-US" sz="1200" dirty="0">
              <a:solidFill>
                <a:srgbClr val="000000"/>
              </a:solidFil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2"/>
          <p:cNvSpPr>
            <a:spLocks noGrp="1"/>
          </p:cNvSpPr>
          <p:nvPr>
            <p:ph type="sldNum" sz="quarter" idx="10"/>
          </p:nvPr>
        </p:nvSpPr>
        <p:spPr>
          <a:ln/>
        </p:spPr>
        <p:txBody>
          <a:bodyPr/>
          <a:lstStyle>
            <a:lvl1pPr>
              <a:defRPr/>
            </a:lvl1pPr>
          </a:lstStyle>
          <a:p>
            <a:pPr>
              <a:defRPr/>
            </a:pPr>
            <a:r>
              <a:rPr lang="en-US" dirty="0">
                <a:solidFill>
                  <a:srgbClr val="000000"/>
                </a:solidFill>
              </a:rPr>
              <a:t>                             </a:t>
            </a:r>
            <a:fld id="{68687B52-60EE-4048-A67C-D2E029EC93DD}" type="slidenum">
              <a:rPr lang="en-US" sz="1200">
                <a:solidFill>
                  <a:srgbClr val="000000"/>
                </a:solidFill>
              </a:rPr>
              <a:pPr>
                <a:defRPr/>
              </a:pPr>
              <a:t>‹#›</a:t>
            </a:fld>
            <a:endParaRPr lang="en-US" sz="1200" dirty="0">
              <a:solidFill>
                <a:srgbClr val="000000"/>
              </a:solidFill>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a:ln/>
        </p:spPr>
        <p:txBody>
          <a:bodyPr/>
          <a:lstStyle>
            <a:lvl1pPr>
              <a:defRPr/>
            </a:lvl1pPr>
          </a:lstStyle>
          <a:p>
            <a:pPr>
              <a:defRPr/>
            </a:pPr>
            <a:r>
              <a:rPr lang="en-US" dirty="0">
                <a:solidFill>
                  <a:srgbClr val="000000"/>
                </a:solidFill>
              </a:rPr>
              <a:t>                             </a:t>
            </a:r>
            <a:fld id="{4BCC53AA-A964-4D38-8F55-3D072C9B3731}" type="slidenum">
              <a:rPr lang="en-US" sz="1200">
                <a:solidFill>
                  <a:srgbClr val="000000"/>
                </a:solidFill>
              </a:rPr>
              <a:pPr>
                <a:defRPr/>
              </a:pPr>
              <a:t>‹#›</a:t>
            </a:fld>
            <a:endParaRPr lang="en-US" sz="1200" dirty="0">
              <a:solidFill>
                <a:srgbClr val="000000"/>
              </a:solidFil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2"/>
          <p:cNvSpPr>
            <a:spLocks noGrp="1"/>
          </p:cNvSpPr>
          <p:nvPr>
            <p:ph type="sldNum" sz="quarter" idx="10"/>
          </p:nvPr>
        </p:nvSpPr>
        <p:spPr>
          <a:ln/>
        </p:spPr>
        <p:txBody>
          <a:bodyPr/>
          <a:lstStyle>
            <a:lvl1pPr>
              <a:defRPr/>
            </a:lvl1pPr>
          </a:lstStyle>
          <a:p>
            <a:pPr>
              <a:defRPr/>
            </a:pPr>
            <a:r>
              <a:rPr lang="en-US" dirty="0">
                <a:solidFill>
                  <a:srgbClr val="000000"/>
                </a:solidFill>
              </a:rPr>
              <a:t>                             </a:t>
            </a:r>
            <a:fld id="{B07788B6-489C-4415-8C00-2F33D4572E5A}" type="slidenum">
              <a:rPr lang="en-US" sz="1200">
                <a:solidFill>
                  <a:srgbClr val="000000"/>
                </a:solidFill>
              </a:rPr>
              <a:pPr>
                <a:defRPr/>
              </a:pPr>
              <a:t>‹#›</a:t>
            </a:fld>
            <a:endParaRPr lang="en-US" sz="1200" dirty="0">
              <a:solidFill>
                <a:srgbClr val="000000"/>
              </a:solidFil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Calibr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atin typeface="Calibri" pitchFamily="34" charset="0"/>
              </a:defRPr>
            </a:lvl1pPr>
            <a:lvl2pPr>
              <a:defRPr sz="2800">
                <a:latin typeface="Calibri" pitchFamily="34" charset="0"/>
              </a:defRPr>
            </a:lvl2pPr>
            <a:lvl3pPr>
              <a:defRPr sz="2400">
                <a:latin typeface="Calibri" pitchFamily="34" charset="0"/>
              </a:defRPr>
            </a:lvl3pPr>
            <a:lvl4pPr>
              <a:defRPr sz="2000">
                <a:latin typeface="Calibri" pitchFamily="34" charset="0"/>
              </a:defRPr>
            </a:lvl4pPr>
            <a:lvl5pPr>
              <a:defRPr sz="2000">
                <a:latin typeface="Calibri" pitchFamily="34" charset="0"/>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Slide Number Placeholder 2"/>
          <p:cNvSpPr>
            <a:spLocks noGrp="1"/>
          </p:cNvSpPr>
          <p:nvPr>
            <p:ph type="sldNum" sz="quarter" idx="10"/>
          </p:nvPr>
        </p:nvSpPr>
        <p:spPr>
          <a:ln/>
        </p:spPr>
        <p:txBody>
          <a:bodyPr/>
          <a:lstStyle>
            <a:lvl1pPr>
              <a:defRPr/>
            </a:lvl1pPr>
          </a:lstStyle>
          <a:p>
            <a:pPr>
              <a:defRPr/>
            </a:pPr>
            <a:r>
              <a:rPr lang="en-US" dirty="0">
                <a:solidFill>
                  <a:srgbClr val="000000"/>
                </a:solidFill>
              </a:rPr>
              <a:t>                             </a:t>
            </a:r>
            <a:fld id="{14D3154C-7BD1-496E-9749-CE4AD8EC55AE}" type="slidenum">
              <a:rPr lang="en-US" sz="1200">
                <a:solidFill>
                  <a:srgbClr val="000000"/>
                </a:solidFill>
              </a:rPr>
              <a:pPr>
                <a:defRPr/>
              </a:pPr>
              <a:t>‹#›</a:t>
            </a:fld>
            <a:endParaRPr lang="en-US" sz="1200" dirty="0">
              <a:solidFill>
                <a:srgbClr val="000000"/>
              </a:solidFil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2"/>
          <p:cNvSpPr>
            <a:spLocks noGrp="1"/>
          </p:cNvSpPr>
          <p:nvPr>
            <p:ph type="sldNum" sz="quarter" idx="10"/>
          </p:nvPr>
        </p:nvSpPr>
        <p:spPr>
          <a:ln/>
        </p:spPr>
        <p:txBody>
          <a:bodyPr/>
          <a:lstStyle>
            <a:lvl1pPr>
              <a:defRPr/>
            </a:lvl1pPr>
          </a:lstStyle>
          <a:p>
            <a:pPr>
              <a:defRPr/>
            </a:pPr>
            <a:r>
              <a:rPr lang="en-US" dirty="0">
                <a:solidFill>
                  <a:srgbClr val="000000"/>
                </a:solidFill>
              </a:rPr>
              <a:t>                             </a:t>
            </a:r>
            <a:fld id="{18CF130D-EC10-4F69-BB00-170D5CC67019}" type="slidenum">
              <a:rPr lang="en-US" sz="1200">
                <a:solidFill>
                  <a:srgbClr val="000000"/>
                </a:solidFill>
              </a:rPr>
              <a:pPr>
                <a:defRPr/>
              </a:pPr>
              <a:t>‹#›</a:t>
            </a:fld>
            <a:endParaRPr lang="en-US" sz="1200" dirty="0">
              <a:solidFill>
                <a:srgbClr val="000000"/>
              </a:solidFil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latin typeface="Calibri"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2"/>
          <p:cNvSpPr>
            <a:spLocks noGrp="1"/>
          </p:cNvSpPr>
          <p:nvPr>
            <p:ph type="sldNum" sz="quarter" idx="10"/>
          </p:nvPr>
        </p:nvSpPr>
        <p:spPr>
          <a:ln/>
        </p:spPr>
        <p:txBody>
          <a:bodyPr/>
          <a:lstStyle>
            <a:lvl1pPr>
              <a:defRPr/>
            </a:lvl1pPr>
          </a:lstStyle>
          <a:p>
            <a:pPr>
              <a:defRPr/>
            </a:pPr>
            <a:r>
              <a:rPr lang="en-US" dirty="0">
                <a:solidFill>
                  <a:srgbClr val="000000"/>
                </a:solidFill>
              </a:rPr>
              <a:t>                             </a:t>
            </a:r>
            <a:fld id="{63932EFA-8250-4F62-8AFB-0C6654C75285}" type="slidenum">
              <a:rPr lang="en-US" sz="1200">
                <a:solidFill>
                  <a:srgbClr val="000000"/>
                </a:solidFill>
              </a:rPr>
              <a:pPr>
                <a:defRPr/>
              </a:pPr>
              <a:t>‹#›</a:t>
            </a:fld>
            <a:endParaRPr lang="en-US" sz="1200" dirty="0">
              <a:solidFill>
                <a:srgbClr val="000000"/>
              </a:solidFil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2425" y="274638"/>
            <a:ext cx="2163763" cy="5597525"/>
          </a:xfrm>
          <a:prstGeom prst="rect">
            <a:avLst/>
          </a:prstGeom>
        </p:spPr>
        <p:txBody>
          <a:bodyPr vert="eaVert"/>
          <a:lstStyle>
            <a:lvl1pPr>
              <a:defRPr>
                <a:latin typeface="Calibri"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207963" y="274638"/>
            <a:ext cx="6342062" cy="5597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2"/>
          <p:cNvSpPr>
            <a:spLocks noGrp="1"/>
          </p:cNvSpPr>
          <p:nvPr>
            <p:ph type="sldNum" sz="quarter" idx="10"/>
          </p:nvPr>
        </p:nvSpPr>
        <p:spPr>
          <a:ln/>
        </p:spPr>
        <p:txBody>
          <a:bodyPr/>
          <a:lstStyle>
            <a:lvl1pPr>
              <a:defRPr/>
            </a:lvl1pPr>
          </a:lstStyle>
          <a:p>
            <a:pPr>
              <a:defRPr/>
            </a:pPr>
            <a:r>
              <a:rPr lang="en-US" dirty="0">
                <a:solidFill>
                  <a:srgbClr val="000000"/>
                </a:solidFill>
              </a:rPr>
              <a:t>                             </a:t>
            </a:r>
            <a:fld id="{28620AC9-1AB1-4E9C-9C32-4B0B97760A9F}" type="slidenum">
              <a:rPr lang="en-US" sz="1200">
                <a:solidFill>
                  <a:srgbClr val="000000"/>
                </a:solidFill>
              </a:rPr>
              <a:pPr>
                <a:defRPr/>
              </a:pPr>
              <a:t>‹#›</a:t>
            </a:fld>
            <a:endParaRPr lang="en-US" sz="1200" dirty="0">
              <a:solidFill>
                <a:srgbClr val="000000"/>
              </a:solidFil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2"/>
          <p:cNvSpPr>
            <a:spLocks noGrp="1"/>
          </p:cNvSpPr>
          <p:nvPr>
            <p:ph type="sldNum" sz="quarter" idx="10"/>
          </p:nvPr>
        </p:nvSpPr>
        <p:spPr>
          <a:ln/>
        </p:spPr>
        <p:txBody>
          <a:bodyPr/>
          <a:lstStyle>
            <a:lvl1pPr>
              <a:defRPr/>
            </a:lvl1pPr>
          </a:lstStyle>
          <a:p>
            <a:pPr>
              <a:defRPr/>
            </a:pPr>
            <a:r>
              <a:rPr lang="en-US" dirty="0">
                <a:solidFill>
                  <a:srgbClr val="000000"/>
                </a:solidFill>
              </a:rPr>
              <a:t>                             </a:t>
            </a:r>
            <a:fld id="{219A4A0B-AA1D-483F-B9E1-6A45756CB222}" type="slidenum">
              <a:rPr lang="en-US" sz="1200">
                <a:solidFill>
                  <a:srgbClr val="000000"/>
                </a:solidFill>
              </a:rPr>
              <a:pPr>
                <a:defRPr/>
              </a:pPr>
              <a:t>‹#›</a:t>
            </a:fld>
            <a:endParaRPr lang="en-US" sz="1200" dirty="0">
              <a:solidFill>
                <a:srgbClr val="000000"/>
              </a:solidFill>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2"/>
          <p:cNvSpPr>
            <a:spLocks noGrp="1"/>
          </p:cNvSpPr>
          <p:nvPr>
            <p:ph type="sldNum" sz="quarter" idx="10"/>
          </p:nvPr>
        </p:nvSpPr>
        <p:spPr>
          <a:ln/>
        </p:spPr>
        <p:txBody>
          <a:bodyPr/>
          <a:lstStyle>
            <a:lvl1pPr>
              <a:defRPr/>
            </a:lvl1pPr>
          </a:lstStyle>
          <a:p>
            <a:pPr>
              <a:defRPr/>
            </a:pPr>
            <a:r>
              <a:rPr lang="en-US" dirty="0">
                <a:solidFill>
                  <a:srgbClr val="000000"/>
                </a:solidFill>
              </a:rPr>
              <a:t>                             </a:t>
            </a:r>
            <a:fld id="{2B146464-0444-4459-A94F-BCE626D6DEC0}" type="slidenum">
              <a:rPr lang="en-US" sz="1200">
                <a:solidFill>
                  <a:srgbClr val="000000"/>
                </a:solidFill>
              </a:rPr>
              <a:pPr>
                <a:defRPr/>
              </a:pPr>
              <a:t>‹#›</a:t>
            </a:fld>
            <a:endParaRPr lang="en-US" sz="1200" dirty="0">
              <a:solidFill>
                <a:srgbClr val="000000"/>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2"/>
          <p:cNvSpPr>
            <a:spLocks noGrp="1"/>
          </p:cNvSpPr>
          <p:nvPr>
            <p:ph type="sldNum" sz="quarter" idx="10"/>
          </p:nvPr>
        </p:nvSpPr>
        <p:spPr>
          <a:ln/>
        </p:spPr>
        <p:txBody>
          <a:bodyPr/>
          <a:lstStyle>
            <a:lvl1pPr>
              <a:defRPr/>
            </a:lvl1pPr>
          </a:lstStyle>
          <a:p>
            <a:pPr>
              <a:defRPr/>
            </a:pPr>
            <a:r>
              <a:rPr lang="en-US" dirty="0"/>
              <a:t>                             </a:t>
            </a:r>
            <a:fld id="{B07788B6-489C-4415-8C00-2F33D4572E5A}" type="slidenum">
              <a:rPr lang="en-US" sz="1200"/>
              <a:pPr>
                <a:defRPr/>
              </a:pPr>
              <a:t>‹#›</a:t>
            </a:fld>
            <a:endParaRPr lang="en-US" sz="1200"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2"/>
          <p:cNvSpPr>
            <a:spLocks noGrp="1"/>
          </p:cNvSpPr>
          <p:nvPr>
            <p:ph type="sldNum" sz="quarter" idx="10"/>
          </p:nvPr>
        </p:nvSpPr>
        <p:spPr>
          <a:ln/>
        </p:spPr>
        <p:txBody>
          <a:bodyPr/>
          <a:lstStyle>
            <a:lvl1pPr>
              <a:defRPr/>
            </a:lvl1pPr>
          </a:lstStyle>
          <a:p>
            <a:pPr>
              <a:defRPr/>
            </a:pPr>
            <a:r>
              <a:rPr lang="en-US" dirty="0">
                <a:solidFill>
                  <a:srgbClr val="000000"/>
                </a:solidFill>
              </a:rPr>
              <a:t>                             </a:t>
            </a:r>
            <a:fld id="{380241FB-BDE2-4CBA-9FFF-0FF268CD1EDB}" type="slidenum">
              <a:rPr lang="en-US" sz="1200">
                <a:solidFill>
                  <a:srgbClr val="000000"/>
                </a:solidFill>
              </a:rPr>
              <a:pPr>
                <a:defRPr/>
              </a:pPr>
              <a:t>‹#›</a:t>
            </a:fld>
            <a:endParaRPr lang="en-US" sz="1200" dirty="0">
              <a:solidFill>
                <a:srgbClr val="000000"/>
              </a:solidFill>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207963" y="1344613"/>
            <a:ext cx="4252912" cy="4527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3275" y="1344613"/>
            <a:ext cx="4252913" cy="4527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2"/>
          <p:cNvSpPr>
            <a:spLocks noGrp="1"/>
          </p:cNvSpPr>
          <p:nvPr>
            <p:ph type="sldNum" sz="quarter" idx="10"/>
          </p:nvPr>
        </p:nvSpPr>
        <p:spPr>
          <a:ln/>
        </p:spPr>
        <p:txBody>
          <a:bodyPr/>
          <a:lstStyle>
            <a:lvl1pPr>
              <a:defRPr/>
            </a:lvl1pPr>
          </a:lstStyle>
          <a:p>
            <a:pPr>
              <a:defRPr/>
            </a:pPr>
            <a:r>
              <a:rPr lang="en-US" dirty="0">
                <a:solidFill>
                  <a:srgbClr val="000000"/>
                </a:solidFill>
              </a:rPr>
              <a:t>                             </a:t>
            </a:r>
            <a:fld id="{10464B2C-7F28-4922-8EB4-355894147DE3}" type="slidenum">
              <a:rPr lang="en-US" sz="1200">
                <a:solidFill>
                  <a:srgbClr val="000000"/>
                </a:solidFill>
              </a:rPr>
              <a:pPr>
                <a:defRPr/>
              </a:pPr>
              <a:t>‹#›</a:t>
            </a:fld>
            <a:endParaRPr lang="en-US" sz="1200" dirty="0">
              <a:solidFill>
                <a:srgbClr val="000000"/>
              </a:solidFil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2"/>
          <p:cNvSpPr>
            <a:spLocks noGrp="1"/>
          </p:cNvSpPr>
          <p:nvPr>
            <p:ph type="sldNum" sz="quarter" idx="10"/>
          </p:nvPr>
        </p:nvSpPr>
        <p:spPr>
          <a:ln/>
        </p:spPr>
        <p:txBody>
          <a:bodyPr/>
          <a:lstStyle>
            <a:lvl1pPr>
              <a:defRPr/>
            </a:lvl1pPr>
          </a:lstStyle>
          <a:p>
            <a:pPr>
              <a:defRPr/>
            </a:pPr>
            <a:r>
              <a:rPr lang="en-US" dirty="0">
                <a:solidFill>
                  <a:srgbClr val="000000"/>
                </a:solidFill>
              </a:rPr>
              <a:t>                             </a:t>
            </a:r>
            <a:fld id="{68687B52-60EE-4048-A67C-D2E029EC93DD}" type="slidenum">
              <a:rPr lang="en-US" sz="1200">
                <a:solidFill>
                  <a:srgbClr val="000000"/>
                </a:solidFill>
              </a:rPr>
              <a:pPr>
                <a:defRPr/>
              </a:pPr>
              <a:t>‹#›</a:t>
            </a:fld>
            <a:endParaRPr lang="en-US" sz="1200" dirty="0">
              <a:solidFill>
                <a:srgbClr val="000000"/>
              </a:solidFill>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a:ln/>
        </p:spPr>
        <p:txBody>
          <a:bodyPr/>
          <a:lstStyle>
            <a:lvl1pPr>
              <a:defRPr/>
            </a:lvl1pPr>
          </a:lstStyle>
          <a:p>
            <a:pPr>
              <a:defRPr/>
            </a:pPr>
            <a:r>
              <a:rPr lang="en-US" dirty="0">
                <a:solidFill>
                  <a:srgbClr val="000000"/>
                </a:solidFill>
              </a:rPr>
              <a:t>                             </a:t>
            </a:r>
            <a:fld id="{4BCC53AA-A964-4D38-8F55-3D072C9B3731}" type="slidenum">
              <a:rPr lang="en-US" sz="1200">
                <a:solidFill>
                  <a:srgbClr val="000000"/>
                </a:solidFill>
              </a:rPr>
              <a:pPr>
                <a:defRPr/>
              </a:pPr>
              <a:t>‹#›</a:t>
            </a:fld>
            <a:endParaRPr lang="en-US" sz="1200" dirty="0">
              <a:solidFill>
                <a:srgbClr val="000000"/>
              </a:solidFill>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2"/>
          <p:cNvSpPr>
            <a:spLocks noGrp="1"/>
          </p:cNvSpPr>
          <p:nvPr>
            <p:ph type="sldNum" sz="quarter" idx="10"/>
          </p:nvPr>
        </p:nvSpPr>
        <p:spPr>
          <a:ln/>
        </p:spPr>
        <p:txBody>
          <a:bodyPr/>
          <a:lstStyle>
            <a:lvl1pPr>
              <a:defRPr/>
            </a:lvl1pPr>
          </a:lstStyle>
          <a:p>
            <a:pPr>
              <a:defRPr/>
            </a:pPr>
            <a:r>
              <a:rPr lang="en-US" dirty="0">
                <a:solidFill>
                  <a:srgbClr val="000000"/>
                </a:solidFill>
              </a:rPr>
              <a:t>                             </a:t>
            </a:r>
            <a:fld id="{B07788B6-489C-4415-8C00-2F33D4572E5A}" type="slidenum">
              <a:rPr lang="en-US" sz="1200">
                <a:solidFill>
                  <a:srgbClr val="000000"/>
                </a:solidFill>
              </a:rPr>
              <a:pPr>
                <a:defRPr/>
              </a:pPr>
              <a:t>‹#›</a:t>
            </a:fld>
            <a:endParaRPr lang="en-US" sz="1200" dirty="0">
              <a:solidFill>
                <a:srgbClr val="000000"/>
              </a:solidFill>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Calibr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atin typeface="Calibri" pitchFamily="34" charset="0"/>
              </a:defRPr>
            </a:lvl1pPr>
            <a:lvl2pPr>
              <a:defRPr sz="2800">
                <a:latin typeface="Calibri" pitchFamily="34" charset="0"/>
              </a:defRPr>
            </a:lvl2pPr>
            <a:lvl3pPr>
              <a:defRPr sz="2400">
                <a:latin typeface="Calibri" pitchFamily="34" charset="0"/>
              </a:defRPr>
            </a:lvl3pPr>
            <a:lvl4pPr>
              <a:defRPr sz="2000">
                <a:latin typeface="Calibri" pitchFamily="34" charset="0"/>
              </a:defRPr>
            </a:lvl4pPr>
            <a:lvl5pPr>
              <a:defRPr sz="2000">
                <a:latin typeface="Calibri" pitchFamily="34" charset="0"/>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Slide Number Placeholder 2"/>
          <p:cNvSpPr>
            <a:spLocks noGrp="1"/>
          </p:cNvSpPr>
          <p:nvPr>
            <p:ph type="sldNum" sz="quarter" idx="10"/>
          </p:nvPr>
        </p:nvSpPr>
        <p:spPr>
          <a:ln/>
        </p:spPr>
        <p:txBody>
          <a:bodyPr/>
          <a:lstStyle>
            <a:lvl1pPr>
              <a:defRPr/>
            </a:lvl1pPr>
          </a:lstStyle>
          <a:p>
            <a:pPr>
              <a:defRPr/>
            </a:pPr>
            <a:r>
              <a:rPr lang="en-US" dirty="0">
                <a:solidFill>
                  <a:srgbClr val="000000"/>
                </a:solidFill>
              </a:rPr>
              <a:t>                             </a:t>
            </a:r>
            <a:fld id="{14D3154C-7BD1-496E-9749-CE4AD8EC55AE}" type="slidenum">
              <a:rPr lang="en-US" sz="1200">
                <a:solidFill>
                  <a:srgbClr val="000000"/>
                </a:solidFill>
              </a:rPr>
              <a:pPr>
                <a:defRPr/>
              </a:pPr>
              <a:t>‹#›</a:t>
            </a:fld>
            <a:endParaRPr lang="en-US" sz="1200" dirty="0">
              <a:solidFill>
                <a:srgbClr val="000000"/>
              </a:solidFill>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2"/>
          <p:cNvSpPr>
            <a:spLocks noGrp="1"/>
          </p:cNvSpPr>
          <p:nvPr>
            <p:ph type="sldNum" sz="quarter" idx="10"/>
          </p:nvPr>
        </p:nvSpPr>
        <p:spPr>
          <a:ln/>
        </p:spPr>
        <p:txBody>
          <a:bodyPr/>
          <a:lstStyle>
            <a:lvl1pPr>
              <a:defRPr/>
            </a:lvl1pPr>
          </a:lstStyle>
          <a:p>
            <a:pPr>
              <a:defRPr/>
            </a:pPr>
            <a:r>
              <a:rPr lang="en-US" dirty="0">
                <a:solidFill>
                  <a:srgbClr val="000000"/>
                </a:solidFill>
              </a:rPr>
              <a:t>                             </a:t>
            </a:r>
            <a:fld id="{18CF130D-EC10-4F69-BB00-170D5CC67019}" type="slidenum">
              <a:rPr lang="en-US" sz="1200">
                <a:solidFill>
                  <a:srgbClr val="000000"/>
                </a:solidFill>
              </a:rPr>
              <a:pPr>
                <a:defRPr/>
              </a:pPr>
              <a:t>‹#›</a:t>
            </a:fld>
            <a:endParaRPr lang="en-US" sz="1200" dirty="0">
              <a:solidFill>
                <a:srgbClr val="000000"/>
              </a:solidFill>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latin typeface="Calibri"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2"/>
          <p:cNvSpPr>
            <a:spLocks noGrp="1"/>
          </p:cNvSpPr>
          <p:nvPr>
            <p:ph type="sldNum" sz="quarter" idx="10"/>
          </p:nvPr>
        </p:nvSpPr>
        <p:spPr>
          <a:ln/>
        </p:spPr>
        <p:txBody>
          <a:bodyPr/>
          <a:lstStyle>
            <a:lvl1pPr>
              <a:defRPr/>
            </a:lvl1pPr>
          </a:lstStyle>
          <a:p>
            <a:pPr>
              <a:defRPr/>
            </a:pPr>
            <a:r>
              <a:rPr lang="en-US" dirty="0">
                <a:solidFill>
                  <a:srgbClr val="000000"/>
                </a:solidFill>
              </a:rPr>
              <a:t>                             </a:t>
            </a:r>
            <a:fld id="{63932EFA-8250-4F62-8AFB-0C6654C75285}" type="slidenum">
              <a:rPr lang="en-US" sz="1200">
                <a:solidFill>
                  <a:srgbClr val="000000"/>
                </a:solidFill>
              </a:rPr>
              <a:pPr>
                <a:defRPr/>
              </a:pPr>
              <a:t>‹#›</a:t>
            </a:fld>
            <a:endParaRPr lang="en-US" sz="1200" dirty="0">
              <a:solidFill>
                <a:srgbClr val="000000"/>
              </a:solidFill>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2425" y="274638"/>
            <a:ext cx="2163763" cy="5597525"/>
          </a:xfrm>
          <a:prstGeom prst="rect">
            <a:avLst/>
          </a:prstGeom>
        </p:spPr>
        <p:txBody>
          <a:bodyPr vert="eaVert"/>
          <a:lstStyle>
            <a:lvl1pPr>
              <a:defRPr>
                <a:latin typeface="Calibri"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207963" y="274638"/>
            <a:ext cx="6342062" cy="5597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2"/>
          <p:cNvSpPr>
            <a:spLocks noGrp="1"/>
          </p:cNvSpPr>
          <p:nvPr>
            <p:ph type="sldNum" sz="quarter" idx="10"/>
          </p:nvPr>
        </p:nvSpPr>
        <p:spPr>
          <a:ln/>
        </p:spPr>
        <p:txBody>
          <a:bodyPr/>
          <a:lstStyle>
            <a:lvl1pPr>
              <a:defRPr/>
            </a:lvl1pPr>
          </a:lstStyle>
          <a:p>
            <a:pPr>
              <a:defRPr/>
            </a:pPr>
            <a:r>
              <a:rPr lang="en-US" dirty="0">
                <a:solidFill>
                  <a:srgbClr val="000000"/>
                </a:solidFill>
              </a:rPr>
              <a:t>                             </a:t>
            </a:r>
            <a:fld id="{28620AC9-1AB1-4E9C-9C32-4B0B97760A9F}" type="slidenum">
              <a:rPr lang="en-US" sz="1200">
                <a:solidFill>
                  <a:srgbClr val="000000"/>
                </a:solidFill>
              </a:rPr>
              <a:pPr>
                <a:defRPr/>
              </a:pPr>
              <a:t>‹#›</a:t>
            </a:fld>
            <a:endParaRPr lang="en-US" sz="1200" dirty="0">
              <a:solidFill>
                <a:srgbClr val="000000"/>
              </a:solidFill>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2"/>
          <p:cNvSpPr>
            <a:spLocks noGrp="1"/>
          </p:cNvSpPr>
          <p:nvPr>
            <p:ph type="sldNum" sz="quarter" idx="10"/>
          </p:nvPr>
        </p:nvSpPr>
        <p:spPr>
          <a:ln/>
        </p:spPr>
        <p:txBody>
          <a:bodyPr/>
          <a:lstStyle>
            <a:lvl1pPr>
              <a:defRPr/>
            </a:lvl1pPr>
          </a:lstStyle>
          <a:p>
            <a:pPr>
              <a:defRPr/>
            </a:pPr>
            <a:r>
              <a:rPr lang="en-US" dirty="0">
                <a:solidFill>
                  <a:srgbClr val="000000"/>
                </a:solidFill>
              </a:rPr>
              <a:t>                             </a:t>
            </a:r>
            <a:fld id="{219A4A0B-AA1D-483F-B9E1-6A45756CB222}" type="slidenum">
              <a:rPr lang="en-US" sz="1200">
                <a:solidFill>
                  <a:srgbClr val="000000"/>
                </a:solidFill>
              </a:rPr>
              <a:pPr>
                <a:defRPr/>
              </a:pPr>
              <a:t>‹#›</a:t>
            </a:fld>
            <a:endParaRPr lang="en-US" sz="1200" dirty="0">
              <a:solidFill>
                <a:srgbClr val="000000"/>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Calibr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atin typeface="Calibri" pitchFamily="34" charset="0"/>
              </a:defRPr>
            </a:lvl1pPr>
            <a:lvl2pPr>
              <a:defRPr sz="2800">
                <a:latin typeface="Calibri" pitchFamily="34" charset="0"/>
              </a:defRPr>
            </a:lvl2pPr>
            <a:lvl3pPr>
              <a:defRPr sz="2400">
                <a:latin typeface="Calibri" pitchFamily="34" charset="0"/>
              </a:defRPr>
            </a:lvl3pPr>
            <a:lvl4pPr>
              <a:defRPr sz="2000">
                <a:latin typeface="Calibri" pitchFamily="34" charset="0"/>
              </a:defRPr>
            </a:lvl4pPr>
            <a:lvl5pPr>
              <a:defRPr sz="2000">
                <a:latin typeface="Calibri" pitchFamily="34" charset="0"/>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Slide Number Placeholder 2"/>
          <p:cNvSpPr>
            <a:spLocks noGrp="1"/>
          </p:cNvSpPr>
          <p:nvPr>
            <p:ph type="sldNum" sz="quarter" idx="10"/>
          </p:nvPr>
        </p:nvSpPr>
        <p:spPr>
          <a:ln/>
        </p:spPr>
        <p:txBody>
          <a:bodyPr/>
          <a:lstStyle>
            <a:lvl1pPr>
              <a:defRPr/>
            </a:lvl1pPr>
          </a:lstStyle>
          <a:p>
            <a:pPr>
              <a:defRPr/>
            </a:pPr>
            <a:r>
              <a:rPr lang="en-US" dirty="0"/>
              <a:t>                             </a:t>
            </a:r>
            <a:fld id="{14D3154C-7BD1-496E-9749-CE4AD8EC55AE}" type="slidenum">
              <a:rPr lang="en-US" sz="1200"/>
              <a:pPr>
                <a:defRPr/>
              </a:pPr>
              <a:t>‹#›</a:t>
            </a:fld>
            <a:endParaRPr lang="en-US" sz="1200" dirty="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2"/>
          <p:cNvSpPr>
            <a:spLocks noGrp="1"/>
          </p:cNvSpPr>
          <p:nvPr>
            <p:ph type="sldNum" sz="quarter" idx="10"/>
          </p:nvPr>
        </p:nvSpPr>
        <p:spPr>
          <a:ln/>
        </p:spPr>
        <p:txBody>
          <a:bodyPr/>
          <a:lstStyle>
            <a:lvl1pPr>
              <a:defRPr/>
            </a:lvl1pPr>
          </a:lstStyle>
          <a:p>
            <a:pPr>
              <a:defRPr/>
            </a:pPr>
            <a:r>
              <a:rPr lang="en-US" dirty="0">
                <a:solidFill>
                  <a:srgbClr val="000000"/>
                </a:solidFill>
              </a:rPr>
              <a:t>                             </a:t>
            </a:r>
            <a:fld id="{2B146464-0444-4459-A94F-BCE626D6DEC0}" type="slidenum">
              <a:rPr lang="en-US" sz="1200">
                <a:solidFill>
                  <a:srgbClr val="000000"/>
                </a:solidFill>
              </a:rPr>
              <a:pPr>
                <a:defRPr/>
              </a:pPr>
              <a:t>‹#›</a:t>
            </a:fld>
            <a:endParaRPr lang="en-US" sz="1200" dirty="0">
              <a:solidFill>
                <a:srgbClr val="000000"/>
              </a:solidFill>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2"/>
          <p:cNvSpPr>
            <a:spLocks noGrp="1"/>
          </p:cNvSpPr>
          <p:nvPr>
            <p:ph type="sldNum" sz="quarter" idx="10"/>
          </p:nvPr>
        </p:nvSpPr>
        <p:spPr>
          <a:ln/>
        </p:spPr>
        <p:txBody>
          <a:bodyPr/>
          <a:lstStyle>
            <a:lvl1pPr>
              <a:defRPr/>
            </a:lvl1pPr>
          </a:lstStyle>
          <a:p>
            <a:pPr>
              <a:defRPr/>
            </a:pPr>
            <a:r>
              <a:rPr lang="en-US" dirty="0">
                <a:solidFill>
                  <a:srgbClr val="000000"/>
                </a:solidFill>
              </a:rPr>
              <a:t>                             </a:t>
            </a:r>
            <a:fld id="{380241FB-BDE2-4CBA-9FFF-0FF268CD1EDB}" type="slidenum">
              <a:rPr lang="en-US" sz="1200">
                <a:solidFill>
                  <a:srgbClr val="000000"/>
                </a:solidFill>
              </a:rPr>
              <a:pPr>
                <a:defRPr/>
              </a:pPr>
              <a:t>‹#›</a:t>
            </a:fld>
            <a:endParaRPr lang="en-US" sz="1200" dirty="0">
              <a:solidFill>
                <a:srgbClr val="000000"/>
              </a:solidFill>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207963" y="1344613"/>
            <a:ext cx="4252912" cy="4527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3275" y="1344613"/>
            <a:ext cx="4252913" cy="4527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2"/>
          <p:cNvSpPr>
            <a:spLocks noGrp="1"/>
          </p:cNvSpPr>
          <p:nvPr>
            <p:ph type="sldNum" sz="quarter" idx="10"/>
          </p:nvPr>
        </p:nvSpPr>
        <p:spPr>
          <a:ln/>
        </p:spPr>
        <p:txBody>
          <a:bodyPr/>
          <a:lstStyle>
            <a:lvl1pPr>
              <a:defRPr/>
            </a:lvl1pPr>
          </a:lstStyle>
          <a:p>
            <a:pPr>
              <a:defRPr/>
            </a:pPr>
            <a:r>
              <a:rPr lang="en-US" dirty="0">
                <a:solidFill>
                  <a:srgbClr val="000000"/>
                </a:solidFill>
              </a:rPr>
              <a:t>                             </a:t>
            </a:r>
            <a:fld id="{10464B2C-7F28-4922-8EB4-355894147DE3}" type="slidenum">
              <a:rPr lang="en-US" sz="1200">
                <a:solidFill>
                  <a:srgbClr val="000000"/>
                </a:solidFill>
              </a:rPr>
              <a:pPr>
                <a:defRPr/>
              </a:pPr>
              <a:t>‹#›</a:t>
            </a:fld>
            <a:endParaRPr lang="en-US" sz="1200" dirty="0">
              <a:solidFill>
                <a:srgbClr val="000000"/>
              </a:solidFill>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2"/>
          <p:cNvSpPr>
            <a:spLocks noGrp="1"/>
          </p:cNvSpPr>
          <p:nvPr>
            <p:ph type="sldNum" sz="quarter" idx="10"/>
          </p:nvPr>
        </p:nvSpPr>
        <p:spPr>
          <a:ln/>
        </p:spPr>
        <p:txBody>
          <a:bodyPr/>
          <a:lstStyle>
            <a:lvl1pPr>
              <a:defRPr/>
            </a:lvl1pPr>
          </a:lstStyle>
          <a:p>
            <a:pPr>
              <a:defRPr/>
            </a:pPr>
            <a:r>
              <a:rPr lang="en-US" dirty="0">
                <a:solidFill>
                  <a:srgbClr val="000000"/>
                </a:solidFill>
              </a:rPr>
              <a:t>                             </a:t>
            </a:r>
            <a:fld id="{68687B52-60EE-4048-A67C-D2E029EC93DD}" type="slidenum">
              <a:rPr lang="en-US" sz="1200">
                <a:solidFill>
                  <a:srgbClr val="000000"/>
                </a:solidFill>
              </a:rPr>
              <a:pPr>
                <a:defRPr/>
              </a:pPr>
              <a:t>‹#›</a:t>
            </a:fld>
            <a:endParaRPr lang="en-US" sz="1200" dirty="0">
              <a:solidFill>
                <a:srgbClr val="000000"/>
              </a:solidFill>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a:ln/>
        </p:spPr>
        <p:txBody>
          <a:bodyPr/>
          <a:lstStyle>
            <a:lvl1pPr>
              <a:defRPr/>
            </a:lvl1pPr>
          </a:lstStyle>
          <a:p>
            <a:pPr>
              <a:defRPr/>
            </a:pPr>
            <a:r>
              <a:rPr lang="en-US" dirty="0">
                <a:solidFill>
                  <a:srgbClr val="000000"/>
                </a:solidFill>
              </a:rPr>
              <a:t>                             </a:t>
            </a:r>
            <a:fld id="{4BCC53AA-A964-4D38-8F55-3D072C9B3731}" type="slidenum">
              <a:rPr lang="en-US" sz="1200">
                <a:solidFill>
                  <a:srgbClr val="000000"/>
                </a:solidFill>
              </a:rPr>
              <a:pPr>
                <a:defRPr/>
              </a:pPr>
              <a:t>‹#›</a:t>
            </a:fld>
            <a:endParaRPr lang="en-US" sz="1200" dirty="0">
              <a:solidFill>
                <a:srgbClr val="000000"/>
              </a:solidFill>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2"/>
          <p:cNvSpPr>
            <a:spLocks noGrp="1"/>
          </p:cNvSpPr>
          <p:nvPr>
            <p:ph type="sldNum" sz="quarter" idx="10"/>
          </p:nvPr>
        </p:nvSpPr>
        <p:spPr>
          <a:ln/>
        </p:spPr>
        <p:txBody>
          <a:bodyPr/>
          <a:lstStyle>
            <a:lvl1pPr>
              <a:defRPr/>
            </a:lvl1pPr>
          </a:lstStyle>
          <a:p>
            <a:pPr>
              <a:defRPr/>
            </a:pPr>
            <a:r>
              <a:rPr lang="en-US" dirty="0">
                <a:solidFill>
                  <a:srgbClr val="000000"/>
                </a:solidFill>
              </a:rPr>
              <a:t>                             </a:t>
            </a:r>
            <a:fld id="{B07788B6-489C-4415-8C00-2F33D4572E5A}" type="slidenum">
              <a:rPr lang="en-US" sz="1200">
                <a:solidFill>
                  <a:srgbClr val="000000"/>
                </a:solidFill>
              </a:rPr>
              <a:pPr>
                <a:defRPr/>
              </a:pPr>
              <a:t>‹#›</a:t>
            </a:fld>
            <a:endParaRPr lang="en-US" sz="1200" dirty="0">
              <a:solidFill>
                <a:srgbClr val="000000"/>
              </a:solidFill>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Calibr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atin typeface="Calibri" pitchFamily="34" charset="0"/>
              </a:defRPr>
            </a:lvl1pPr>
            <a:lvl2pPr>
              <a:defRPr sz="2800">
                <a:latin typeface="Calibri" pitchFamily="34" charset="0"/>
              </a:defRPr>
            </a:lvl2pPr>
            <a:lvl3pPr>
              <a:defRPr sz="2400">
                <a:latin typeface="Calibri" pitchFamily="34" charset="0"/>
              </a:defRPr>
            </a:lvl3pPr>
            <a:lvl4pPr>
              <a:defRPr sz="2000">
                <a:latin typeface="Calibri" pitchFamily="34" charset="0"/>
              </a:defRPr>
            </a:lvl4pPr>
            <a:lvl5pPr>
              <a:defRPr sz="2000">
                <a:latin typeface="Calibri" pitchFamily="34" charset="0"/>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Slide Number Placeholder 2"/>
          <p:cNvSpPr>
            <a:spLocks noGrp="1"/>
          </p:cNvSpPr>
          <p:nvPr>
            <p:ph type="sldNum" sz="quarter" idx="10"/>
          </p:nvPr>
        </p:nvSpPr>
        <p:spPr>
          <a:ln/>
        </p:spPr>
        <p:txBody>
          <a:bodyPr/>
          <a:lstStyle>
            <a:lvl1pPr>
              <a:defRPr/>
            </a:lvl1pPr>
          </a:lstStyle>
          <a:p>
            <a:pPr>
              <a:defRPr/>
            </a:pPr>
            <a:r>
              <a:rPr lang="en-US" dirty="0">
                <a:solidFill>
                  <a:srgbClr val="000000"/>
                </a:solidFill>
              </a:rPr>
              <a:t>                             </a:t>
            </a:r>
            <a:fld id="{14D3154C-7BD1-496E-9749-CE4AD8EC55AE}" type="slidenum">
              <a:rPr lang="en-US" sz="1200">
                <a:solidFill>
                  <a:srgbClr val="000000"/>
                </a:solidFill>
              </a:rPr>
              <a:pPr>
                <a:defRPr/>
              </a:pPr>
              <a:t>‹#›</a:t>
            </a:fld>
            <a:endParaRPr lang="en-US" sz="1200" dirty="0">
              <a:solidFill>
                <a:srgbClr val="000000"/>
              </a:solidFill>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2"/>
          <p:cNvSpPr>
            <a:spLocks noGrp="1"/>
          </p:cNvSpPr>
          <p:nvPr>
            <p:ph type="sldNum" sz="quarter" idx="10"/>
          </p:nvPr>
        </p:nvSpPr>
        <p:spPr>
          <a:ln/>
        </p:spPr>
        <p:txBody>
          <a:bodyPr/>
          <a:lstStyle>
            <a:lvl1pPr>
              <a:defRPr/>
            </a:lvl1pPr>
          </a:lstStyle>
          <a:p>
            <a:pPr>
              <a:defRPr/>
            </a:pPr>
            <a:r>
              <a:rPr lang="en-US" dirty="0">
                <a:solidFill>
                  <a:srgbClr val="000000"/>
                </a:solidFill>
              </a:rPr>
              <a:t>                             </a:t>
            </a:r>
            <a:fld id="{18CF130D-EC10-4F69-BB00-170D5CC67019}" type="slidenum">
              <a:rPr lang="en-US" sz="1200">
                <a:solidFill>
                  <a:srgbClr val="000000"/>
                </a:solidFill>
              </a:rPr>
              <a:pPr>
                <a:defRPr/>
              </a:pPr>
              <a:t>‹#›</a:t>
            </a:fld>
            <a:endParaRPr lang="en-US" sz="1200" dirty="0">
              <a:solidFill>
                <a:srgbClr val="000000"/>
              </a:solidFill>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latin typeface="Calibri"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2"/>
          <p:cNvSpPr>
            <a:spLocks noGrp="1"/>
          </p:cNvSpPr>
          <p:nvPr>
            <p:ph type="sldNum" sz="quarter" idx="10"/>
          </p:nvPr>
        </p:nvSpPr>
        <p:spPr>
          <a:ln/>
        </p:spPr>
        <p:txBody>
          <a:bodyPr/>
          <a:lstStyle>
            <a:lvl1pPr>
              <a:defRPr/>
            </a:lvl1pPr>
          </a:lstStyle>
          <a:p>
            <a:pPr>
              <a:defRPr/>
            </a:pPr>
            <a:r>
              <a:rPr lang="en-US" dirty="0">
                <a:solidFill>
                  <a:srgbClr val="000000"/>
                </a:solidFill>
              </a:rPr>
              <a:t>                             </a:t>
            </a:r>
            <a:fld id="{63932EFA-8250-4F62-8AFB-0C6654C75285}" type="slidenum">
              <a:rPr lang="en-US" sz="1200">
                <a:solidFill>
                  <a:srgbClr val="000000"/>
                </a:solidFill>
              </a:rPr>
              <a:pPr>
                <a:defRPr/>
              </a:pPr>
              <a:t>‹#›</a:t>
            </a:fld>
            <a:endParaRPr lang="en-US" sz="1200" dirty="0">
              <a:solidFill>
                <a:srgbClr val="000000"/>
              </a:solidFill>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2425" y="274638"/>
            <a:ext cx="2163763" cy="5597525"/>
          </a:xfrm>
          <a:prstGeom prst="rect">
            <a:avLst/>
          </a:prstGeom>
        </p:spPr>
        <p:txBody>
          <a:bodyPr vert="eaVert"/>
          <a:lstStyle>
            <a:lvl1pPr>
              <a:defRPr>
                <a:latin typeface="Calibri"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207963" y="274638"/>
            <a:ext cx="6342062" cy="5597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2"/>
          <p:cNvSpPr>
            <a:spLocks noGrp="1"/>
          </p:cNvSpPr>
          <p:nvPr>
            <p:ph type="sldNum" sz="quarter" idx="10"/>
          </p:nvPr>
        </p:nvSpPr>
        <p:spPr>
          <a:ln/>
        </p:spPr>
        <p:txBody>
          <a:bodyPr/>
          <a:lstStyle>
            <a:lvl1pPr>
              <a:defRPr/>
            </a:lvl1pPr>
          </a:lstStyle>
          <a:p>
            <a:pPr>
              <a:defRPr/>
            </a:pPr>
            <a:r>
              <a:rPr lang="en-US" dirty="0">
                <a:solidFill>
                  <a:srgbClr val="000000"/>
                </a:solidFill>
              </a:rPr>
              <a:t>                             </a:t>
            </a:r>
            <a:fld id="{28620AC9-1AB1-4E9C-9C32-4B0B97760A9F}" type="slidenum">
              <a:rPr lang="en-US" sz="1200">
                <a:solidFill>
                  <a:srgbClr val="000000"/>
                </a:solidFill>
              </a:rPr>
              <a:pPr>
                <a:defRPr/>
              </a:pPr>
              <a:t>‹#›</a:t>
            </a:fld>
            <a:endParaRPr lang="en-US" sz="1200" dirty="0">
              <a:solidFill>
                <a:srgbClr val="000000"/>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2"/>
          <p:cNvSpPr>
            <a:spLocks noGrp="1"/>
          </p:cNvSpPr>
          <p:nvPr>
            <p:ph type="sldNum" sz="quarter" idx="10"/>
          </p:nvPr>
        </p:nvSpPr>
        <p:spPr>
          <a:ln/>
        </p:spPr>
        <p:txBody>
          <a:bodyPr/>
          <a:lstStyle>
            <a:lvl1pPr>
              <a:defRPr/>
            </a:lvl1pPr>
          </a:lstStyle>
          <a:p>
            <a:pPr>
              <a:defRPr/>
            </a:pPr>
            <a:r>
              <a:rPr lang="en-US" dirty="0"/>
              <a:t>                             </a:t>
            </a:r>
            <a:fld id="{18CF130D-EC10-4F69-BB00-170D5CC67019}" type="slidenum">
              <a:rPr lang="en-US" sz="1200"/>
              <a:pPr>
                <a:defRPr/>
              </a:pPr>
              <a:t>‹#›</a:t>
            </a:fld>
            <a:endParaRPr lang="en-US" sz="1200" dirty="0"/>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2"/>
          <p:cNvSpPr>
            <a:spLocks noGrp="1"/>
          </p:cNvSpPr>
          <p:nvPr>
            <p:ph type="sldNum" sz="quarter" idx="10"/>
          </p:nvPr>
        </p:nvSpPr>
        <p:spPr>
          <a:ln/>
        </p:spPr>
        <p:txBody>
          <a:bodyPr/>
          <a:lstStyle>
            <a:lvl1pPr>
              <a:defRPr/>
            </a:lvl1pPr>
          </a:lstStyle>
          <a:p>
            <a:pPr>
              <a:defRPr/>
            </a:pPr>
            <a:r>
              <a:rPr lang="en-US" dirty="0">
                <a:solidFill>
                  <a:srgbClr val="000000"/>
                </a:solidFill>
              </a:rPr>
              <a:t>                             </a:t>
            </a:r>
            <a:fld id="{219A4A0B-AA1D-483F-B9E1-6A45756CB222}" type="slidenum">
              <a:rPr lang="en-US" sz="1200">
                <a:solidFill>
                  <a:srgbClr val="000000"/>
                </a:solidFill>
              </a:rPr>
              <a:pPr>
                <a:defRPr/>
              </a:pPr>
              <a:t>‹#›</a:t>
            </a:fld>
            <a:endParaRPr lang="en-US" sz="1200" dirty="0">
              <a:solidFill>
                <a:srgbClr val="000000"/>
              </a:solidFill>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2"/>
          <p:cNvSpPr>
            <a:spLocks noGrp="1"/>
          </p:cNvSpPr>
          <p:nvPr>
            <p:ph type="sldNum" sz="quarter" idx="10"/>
          </p:nvPr>
        </p:nvSpPr>
        <p:spPr>
          <a:ln/>
        </p:spPr>
        <p:txBody>
          <a:bodyPr/>
          <a:lstStyle>
            <a:lvl1pPr>
              <a:defRPr/>
            </a:lvl1pPr>
          </a:lstStyle>
          <a:p>
            <a:pPr>
              <a:defRPr/>
            </a:pPr>
            <a:r>
              <a:rPr lang="en-US" dirty="0">
                <a:solidFill>
                  <a:srgbClr val="000000"/>
                </a:solidFill>
              </a:rPr>
              <a:t>                             </a:t>
            </a:r>
            <a:fld id="{2B146464-0444-4459-A94F-BCE626D6DEC0}" type="slidenum">
              <a:rPr lang="en-US" sz="1200">
                <a:solidFill>
                  <a:srgbClr val="000000"/>
                </a:solidFill>
              </a:rPr>
              <a:pPr>
                <a:defRPr/>
              </a:pPr>
              <a:t>‹#›</a:t>
            </a:fld>
            <a:endParaRPr lang="en-US" sz="1200" dirty="0">
              <a:solidFill>
                <a:srgbClr val="000000"/>
              </a:solidFill>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2"/>
          <p:cNvSpPr>
            <a:spLocks noGrp="1"/>
          </p:cNvSpPr>
          <p:nvPr>
            <p:ph type="sldNum" sz="quarter" idx="10"/>
          </p:nvPr>
        </p:nvSpPr>
        <p:spPr>
          <a:ln/>
        </p:spPr>
        <p:txBody>
          <a:bodyPr/>
          <a:lstStyle>
            <a:lvl1pPr>
              <a:defRPr/>
            </a:lvl1pPr>
          </a:lstStyle>
          <a:p>
            <a:pPr>
              <a:defRPr/>
            </a:pPr>
            <a:r>
              <a:rPr lang="en-US" dirty="0">
                <a:solidFill>
                  <a:srgbClr val="000000"/>
                </a:solidFill>
              </a:rPr>
              <a:t>                             </a:t>
            </a:r>
            <a:fld id="{380241FB-BDE2-4CBA-9FFF-0FF268CD1EDB}" type="slidenum">
              <a:rPr lang="en-US" sz="1200">
                <a:solidFill>
                  <a:srgbClr val="000000"/>
                </a:solidFill>
              </a:rPr>
              <a:pPr>
                <a:defRPr/>
              </a:pPr>
              <a:t>‹#›</a:t>
            </a:fld>
            <a:endParaRPr lang="en-US" sz="1200" dirty="0">
              <a:solidFill>
                <a:srgbClr val="000000"/>
              </a:solidFill>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207963" y="1344613"/>
            <a:ext cx="4252912" cy="4527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3275" y="1344613"/>
            <a:ext cx="4252913" cy="4527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2"/>
          <p:cNvSpPr>
            <a:spLocks noGrp="1"/>
          </p:cNvSpPr>
          <p:nvPr>
            <p:ph type="sldNum" sz="quarter" idx="10"/>
          </p:nvPr>
        </p:nvSpPr>
        <p:spPr>
          <a:ln/>
        </p:spPr>
        <p:txBody>
          <a:bodyPr/>
          <a:lstStyle>
            <a:lvl1pPr>
              <a:defRPr/>
            </a:lvl1pPr>
          </a:lstStyle>
          <a:p>
            <a:pPr>
              <a:defRPr/>
            </a:pPr>
            <a:r>
              <a:rPr lang="en-US" dirty="0">
                <a:solidFill>
                  <a:srgbClr val="000000"/>
                </a:solidFill>
              </a:rPr>
              <a:t>                             </a:t>
            </a:r>
            <a:fld id="{10464B2C-7F28-4922-8EB4-355894147DE3}" type="slidenum">
              <a:rPr lang="en-US" sz="1200">
                <a:solidFill>
                  <a:srgbClr val="000000"/>
                </a:solidFill>
              </a:rPr>
              <a:pPr>
                <a:defRPr/>
              </a:pPr>
              <a:t>‹#›</a:t>
            </a:fld>
            <a:endParaRPr lang="en-US" sz="1200" dirty="0">
              <a:solidFill>
                <a:srgbClr val="000000"/>
              </a:solidFill>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2"/>
          <p:cNvSpPr>
            <a:spLocks noGrp="1"/>
          </p:cNvSpPr>
          <p:nvPr>
            <p:ph type="sldNum" sz="quarter" idx="10"/>
          </p:nvPr>
        </p:nvSpPr>
        <p:spPr>
          <a:ln/>
        </p:spPr>
        <p:txBody>
          <a:bodyPr/>
          <a:lstStyle>
            <a:lvl1pPr>
              <a:defRPr/>
            </a:lvl1pPr>
          </a:lstStyle>
          <a:p>
            <a:pPr>
              <a:defRPr/>
            </a:pPr>
            <a:r>
              <a:rPr lang="en-US" dirty="0">
                <a:solidFill>
                  <a:srgbClr val="000000"/>
                </a:solidFill>
              </a:rPr>
              <a:t>                             </a:t>
            </a:r>
            <a:fld id="{68687B52-60EE-4048-A67C-D2E029EC93DD}" type="slidenum">
              <a:rPr lang="en-US" sz="1200">
                <a:solidFill>
                  <a:srgbClr val="000000"/>
                </a:solidFill>
              </a:rPr>
              <a:pPr>
                <a:defRPr/>
              </a:pPr>
              <a:t>‹#›</a:t>
            </a:fld>
            <a:endParaRPr lang="en-US" sz="1200" dirty="0">
              <a:solidFill>
                <a:srgbClr val="000000"/>
              </a:solidFill>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a:ln/>
        </p:spPr>
        <p:txBody>
          <a:bodyPr/>
          <a:lstStyle>
            <a:lvl1pPr>
              <a:defRPr/>
            </a:lvl1pPr>
          </a:lstStyle>
          <a:p>
            <a:pPr>
              <a:defRPr/>
            </a:pPr>
            <a:r>
              <a:rPr lang="en-US" dirty="0">
                <a:solidFill>
                  <a:srgbClr val="000000"/>
                </a:solidFill>
              </a:rPr>
              <a:t>                             </a:t>
            </a:r>
            <a:fld id="{4BCC53AA-A964-4D38-8F55-3D072C9B3731}" type="slidenum">
              <a:rPr lang="en-US" sz="1200">
                <a:solidFill>
                  <a:srgbClr val="000000"/>
                </a:solidFill>
              </a:rPr>
              <a:pPr>
                <a:defRPr/>
              </a:pPr>
              <a:t>‹#›</a:t>
            </a:fld>
            <a:endParaRPr lang="en-US" sz="1200" dirty="0">
              <a:solidFill>
                <a:srgbClr val="000000"/>
              </a:solidFill>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2"/>
          <p:cNvSpPr>
            <a:spLocks noGrp="1"/>
          </p:cNvSpPr>
          <p:nvPr>
            <p:ph type="sldNum" sz="quarter" idx="10"/>
          </p:nvPr>
        </p:nvSpPr>
        <p:spPr>
          <a:ln/>
        </p:spPr>
        <p:txBody>
          <a:bodyPr/>
          <a:lstStyle>
            <a:lvl1pPr>
              <a:defRPr/>
            </a:lvl1pPr>
          </a:lstStyle>
          <a:p>
            <a:pPr>
              <a:defRPr/>
            </a:pPr>
            <a:r>
              <a:rPr lang="en-US" dirty="0">
                <a:solidFill>
                  <a:srgbClr val="000000"/>
                </a:solidFill>
              </a:rPr>
              <a:t>                             </a:t>
            </a:r>
            <a:fld id="{B07788B6-489C-4415-8C00-2F33D4572E5A}" type="slidenum">
              <a:rPr lang="en-US" sz="1200">
                <a:solidFill>
                  <a:srgbClr val="000000"/>
                </a:solidFill>
              </a:rPr>
              <a:pPr>
                <a:defRPr/>
              </a:pPr>
              <a:t>‹#›</a:t>
            </a:fld>
            <a:endParaRPr lang="en-US" sz="1200" dirty="0">
              <a:solidFill>
                <a:srgbClr val="000000"/>
              </a:solidFill>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Calibr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atin typeface="Calibri" pitchFamily="34" charset="0"/>
              </a:defRPr>
            </a:lvl1pPr>
            <a:lvl2pPr>
              <a:defRPr sz="2800">
                <a:latin typeface="Calibri" pitchFamily="34" charset="0"/>
              </a:defRPr>
            </a:lvl2pPr>
            <a:lvl3pPr>
              <a:defRPr sz="2400">
                <a:latin typeface="Calibri" pitchFamily="34" charset="0"/>
              </a:defRPr>
            </a:lvl3pPr>
            <a:lvl4pPr>
              <a:defRPr sz="2000">
                <a:latin typeface="Calibri" pitchFamily="34" charset="0"/>
              </a:defRPr>
            </a:lvl4pPr>
            <a:lvl5pPr>
              <a:defRPr sz="2000">
                <a:latin typeface="Calibri" pitchFamily="34" charset="0"/>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Slide Number Placeholder 2"/>
          <p:cNvSpPr>
            <a:spLocks noGrp="1"/>
          </p:cNvSpPr>
          <p:nvPr>
            <p:ph type="sldNum" sz="quarter" idx="10"/>
          </p:nvPr>
        </p:nvSpPr>
        <p:spPr>
          <a:ln/>
        </p:spPr>
        <p:txBody>
          <a:bodyPr/>
          <a:lstStyle>
            <a:lvl1pPr>
              <a:defRPr/>
            </a:lvl1pPr>
          </a:lstStyle>
          <a:p>
            <a:pPr>
              <a:defRPr/>
            </a:pPr>
            <a:r>
              <a:rPr lang="en-US" dirty="0">
                <a:solidFill>
                  <a:srgbClr val="000000"/>
                </a:solidFill>
              </a:rPr>
              <a:t>                             </a:t>
            </a:r>
            <a:fld id="{14D3154C-7BD1-496E-9749-CE4AD8EC55AE}" type="slidenum">
              <a:rPr lang="en-US" sz="1200">
                <a:solidFill>
                  <a:srgbClr val="000000"/>
                </a:solidFill>
              </a:rPr>
              <a:pPr>
                <a:defRPr/>
              </a:pPr>
              <a:t>‹#›</a:t>
            </a:fld>
            <a:endParaRPr lang="en-US" sz="1200" dirty="0">
              <a:solidFill>
                <a:srgbClr val="000000"/>
              </a:solidFill>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2"/>
          <p:cNvSpPr>
            <a:spLocks noGrp="1"/>
          </p:cNvSpPr>
          <p:nvPr>
            <p:ph type="sldNum" sz="quarter" idx="10"/>
          </p:nvPr>
        </p:nvSpPr>
        <p:spPr>
          <a:ln/>
        </p:spPr>
        <p:txBody>
          <a:bodyPr/>
          <a:lstStyle>
            <a:lvl1pPr>
              <a:defRPr/>
            </a:lvl1pPr>
          </a:lstStyle>
          <a:p>
            <a:pPr>
              <a:defRPr/>
            </a:pPr>
            <a:r>
              <a:rPr lang="en-US" dirty="0">
                <a:solidFill>
                  <a:srgbClr val="000000"/>
                </a:solidFill>
              </a:rPr>
              <a:t>                             </a:t>
            </a:r>
            <a:fld id="{18CF130D-EC10-4F69-BB00-170D5CC67019}" type="slidenum">
              <a:rPr lang="en-US" sz="1200">
                <a:solidFill>
                  <a:srgbClr val="000000"/>
                </a:solidFill>
              </a:rPr>
              <a:pPr>
                <a:defRPr/>
              </a:pPr>
              <a:t>‹#›</a:t>
            </a:fld>
            <a:endParaRPr lang="en-US" sz="1200" dirty="0">
              <a:solidFill>
                <a:srgbClr val="000000"/>
              </a:solidFill>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latin typeface="Calibri"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2"/>
          <p:cNvSpPr>
            <a:spLocks noGrp="1"/>
          </p:cNvSpPr>
          <p:nvPr>
            <p:ph type="sldNum" sz="quarter" idx="10"/>
          </p:nvPr>
        </p:nvSpPr>
        <p:spPr>
          <a:ln/>
        </p:spPr>
        <p:txBody>
          <a:bodyPr/>
          <a:lstStyle>
            <a:lvl1pPr>
              <a:defRPr/>
            </a:lvl1pPr>
          </a:lstStyle>
          <a:p>
            <a:pPr>
              <a:defRPr/>
            </a:pPr>
            <a:r>
              <a:rPr lang="en-US" dirty="0">
                <a:solidFill>
                  <a:srgbClr val="000000"/>
                </a:solidFill>
              </a:rPr>
              <a:t>                             </a:t>
            </a:r>
            <a:fld id="{63932EFA-8250-4F62-8AFB-0C6654C75285}" type="slidenum">
              <a:rPr lang="en-US" sz="1200">
                <a:solidFill>
                  <a:srgbClr val="000000"/>
                </a:solidFill>
              </a:rPr>
              <a:pPr>
                <a:defRPr/>
              </a:pPr>
              <a:t>‹#›</a:t>
            </a:fld>
            <a:endParaRPr lang="en-US" sz="1200" dirty="0">
              <a:solidFill>
                <a:srgbClr val="000000"/>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111.xml"/><Relationship Id="rId12" Type="http://schemas.openxmlformats.org/officeDocument/2006/relationships/theme" Target="../theme/theme10.xml"/><Relationship Id="rId13" Type="http://schemas.openxmlformats.org/officeDocument/2006/relationships/image" Target="../media/image1.png"/><Relationship Id="rId1" Type="http://schemas.openxmlformats.org/officeDocument/2006/relationships/slideLayout" Target="../slideLayouts/slideLayout101.xml"/><Relationship Id="rId2" Type="http://schemas.openxmlformats.org/officeDocument/2006/relationships/slideLayout" Target="../slideLayouts/slideLayout102.xml"/><Relationship Id="rId3" Type="http://schemas.openxmlformats.org/officeDocument/2006/relationships/slideLayout" Target="../slideLayouts/slideLayout103.xml"/><Relationship Id="rId4" Type="http://schemas.openxmlformats.org/officeDocument/2006/relationships/slideLayout" Target="../slideLayouts/slideLayout104.xml"/><Relationship Id="rId5" Type="http://schemas.openxmlformats.org/officeDocument/2006/relationships/slideLayout" Target="../slideLayouts/slideLayout105.xml"/><Relationship Id="rId6" Type="http://schemas.openxmlformats.org/officeDocument/2006/relationships/slideLayout" Target="../slideLayouts/slideLayout106.xml"/><Relationship Id="rId7" Type="http://schemas.openxmlformats.org/officeDocument/2006/relationships/slideLayout" Target="../slideLayouts/slideLayout107.xml"/><Relationship Id="rId8" Type="http://schemas.openxmlformats.org/officeDocument/2006/relationships/slideLayout" Target="../slideLayouts/slideLayout108.xml"/><Relationship Id="rId9" Type="http://schemas.openxmlformats.org/officeDocument/2006/relationships/slideLayout" Target="../slideLayouts/slideLayout109.xml"/><Relationship Id="rId10" Type="http://schemas.openxmlformats.org/officeDocument/2006/relationships/slideLayout" Target="../slideLayouts/slideLayout110.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122.xml"/><Relationship Id="rId12" Type="http://schemas.openxmlformats.org/officeDocument/2006/relationships/theme" Target="../theme/theme11.xml"/><Relationship Id="rId13" Type="http://schemas.openxmlformats.org/officeDocument/2006/relationships/image" Target="../media/image1.png"/><Relationship Id="rId1" Type="http://schemas.openxmlformats.org/officeDocument/2006/relationships/slideLayout" Target="../slideLayouts/slideLayout112.xml"/><Relationship Id="rId2" Type="http://schemas.openxmlformats.org/officeDocument/2006/relationships/slideLayout" Target="../slideLayouts/slideLayout113.xml"/><Relationship Id="rId3" Type="http://schemas.openxmlformats.org/officeDocument/2006/relationships/slideLayout" Target="../slideLayouts/slideLayout114.xml"/><Relationship Id="rId4" Type="http://schemas.openxmlformats.org/officeDocument/2006/relationships/slideLayout" Target="../slideLayouts/slideLayout115.xml"/><Relationship Id="rId5" Type="http://schemas.openxmlformats.org/officeDocument/2006/relationships/slideLayout" Target="../slideLayouts/slideLayout116.xml"/><Relationship Id="rId6" Type="http://schemas.openxmlformats.org/officeDocument/2006/relationships/slideLayout" Target="../slideLayouts/slideLayout117.xml"/><Relationship Id="rId7" Type="http://schemas.openxmlformats.org/officeDocument/2006/relationships/slideLayout" Target="../slideLayouts/slideLayout118.xml"/><Relationship Id="rId8" Type="http://schemas.openxmlformats.org/officeDocument/2006/relationships/slideLayout" Target="../slideLayouts/slideLayout119.xml"/><Relationship Id="rId9" Type="http://schemas.openxmlformats.org/officeDocument/2006/relationships/slideLayout" Target="../slideLayouts/slideLayout120.xml"/><Relationship Id="rId10" Type="http://schemas.openxmlformats.org/officeDocument/2006/relationships/slideLayout" Target="../slideLayouts/slideLayout121.xml"/></Relationships>
</file>

<file path=ppt/slideMasters/_rels/slideMaster12.xml.rels><?xml version="1.0" encoding="UTF-8" standalone="yes"?>
<Relationships xmlns="http://schemas.openxmlformats.org/package/2006/relationships"><Relationship Id="rId11" Type="http://schemas.openxmlformats.org/officeDocument/2006/relationships/slideLayout" Target="../slideLayouts/slideLayout133.xml"/><Relationship Id="rId12" Type="http://schemas.openxmlformats.org/officeDocument/2006/relationships/theme" Target="../theme/theme12.xml"/><Relationship Id="rId13" Type="http://schemas.openxmlformats.org/officeDocument/2006/relationships/image" Target="../media/image1.png"/><Relationship Id="rId1" Type="http://schemas.openxmlformats.org/officeDocument/2006/relationships/slideLayout" Target="../slideLayouts/slideLayout123.xml"/><Relationship Id="rId2" Type="http://schemas.openxmlformats.org/officeDocument/2006/relationships/slideLayout" Target="../slideLayouts/slideLayout124.xml"/><Relationship Id="rId3" Type="http://schemas.openxmlformats.org/officeDocument/2006/relationships/slideLayout" Target="../slideLayouts/slideLayout125.xml"/><Relationship Id="rId4" Type="http://schemas.openxmlformats.org/officeDocument/2006/relationships/slideLayout" Target="../slideLayouts/slideLayout126.xml"/><Relationship Id="rId5" Type="http://schemas.openxmlformats.org/officeDocument/2006/relationships/slideLayout" Target="../slideLayouts/slideLayout127.xml"/><Relationship Id="rId6" Type="http://schemas.openxmlformats.org/officeDocument/2006/relationships/slideLayout" Target="../slideLayouts/slideLayout128.xml"/><Relationship Id="rId7" Type="http://schemas.openxmlformats.org/officeDocument/2006/relationships/slideLayout" Target="../slideLayouts/slideLayout129.xml"/><Relationship Id="rId8" Type="http://schemas.openxmlformats.org/officeDocument/2006/relationships/slideLayout" Target="../slideLayouts/slideLayout130.xml"/><Relationship Id="rId9" Type="http://schemas.openxmlformats.org/officeDocument/2006/relationships/slideLayout" Target="../slideLayouts/slideLayout131.xml"/><Relationship Id="rId10" Type="http://schemas.openxmlformats.org/officeDocument/2006/relationships/slideLayout" Target="../slideLayouts/slideLayout132.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theme" Target="../theme/theme2.xml"/><Relationship Id="rId13" Type="http://schemas.openxmlformats.org/officeDocument/2006/relationships/image" Target="../media/image1.png"/><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4.xml"/><Relationship Id="rId12" Type="http://schemas.openxmlformats.org/officeDocument/2006/relationships/theme" Target="../theme/theme3.xml"/><Relationship Id="rId13" Type="http://schemas.openxmlformats.org/officeDocument/2006/relationships/image" Target="../media/image1.png"/><Relationship Id="rId1" Type="http://schemas.openxmlformats.org/officeDocument/2006/relationships/slideLayout" Target="../slideLayouts/slideLayout24.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5.xml"/><Relationship Id="rId12" Type="http://schemas.openxmlformats.org/officeDocument/2006/relationships/theme" Target="../theme/theme4.xml"/><Relationship Id="rId13" Type="http://schemas.openxmlformats.org/officeDocument/2006/relationships/image" Target="../media/image1.png"/><Relationship Id="rId1" Type="http://schemas.openxmlformats.org/officeDocument/2006/relationships/slideLayout" Target="../slideLayouts/slideLayout35.xml"/><Relationship Id="rId2" Type="http://schemas.openxmlformats.org/officeDocument/2006/relationships/slideLayout" Target="../slideLayouts/slideLayout36.xml"/><Relationship Id="rId3" Type="http://schemas.openxmlformats.org/officeDocument/2006/relationships/slideLayout" Target="../slideLayouts/slideLayout37.xml"/><Relationship Id="rId4" Type="http://schemas.openxmlformats.org/officeDocument/2006/relationships/slideLayout" Target="../slideLayouts/slideLayout38.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 Id="rId9" Type="http://schemas.openxmlformats.org/officeDocument/2006/relationships/slideLayout" Target="../slideLayouts/slideLayout43.xml"/><Relationship Id="rId10"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6.xml"/><Relationship Id="rId12" Type="http://schemas.openxmlformats.org/officeDocument/2006/relationships/theme" Target="../theme/theme5.xml"/><Relationship Id="rId13" Type="http://schemas.openxmlformats.org/officeDocument/2006/relationships/image" Target="../media/image1.png"/><Relationship Id="rId1" Type="http://schemas.openxmlformats.org/officeDocument/2006/relationships/slideLayout" Target="../slideLayouts/slideLayout46.xml"/><Relationship Id="rId2" Type="http://schemas.openxmlformats.org/officeDocument/2006/relationships/slideLayout" Target="../slideLayouts/slideLayout47.xml"/><Relationship Id="rId3" Type="http://schemas.openxmlformats.org/officeDocument/2006/relationships/slideLayout" Target="../slideLayouts/slideLayout48.xml"/><Relationship Id="rId4" Type="http://schemas.openxmlformats.org/officeDocument/2006/relationships/slideLayout" Target="../slideLayouts/slideLayout49.xml"/><Relationship Id="rId5" Type="http://schemas.openxmlformats.org/officeDocument/2006/relationships/slideLayout" Target="../slideLayouts/slideLayout50.xml"/><Relationship Id="rId6" Type="http://schemas.openxmlformats.org/officeDocument/2006/relationships/slideLayout" Target="../slideLayouts/slideLayout51.xml"/><Relationship Id="rId7" Type="http://schemas.openxmlformats.org/officeDocument/2006/relationships/slideLayout" Target="../slideLayouts/slideLayout52.xml"/><Relationship Id="rId8" Type="http://schemas.openxmlformats.org/officeDocument/2006/relationships/slideLayout" Target="../slideLayouts/slideLayout53.xml"/><Relationship Id="rId9" Type="http://schemas.openxmlformats.org/officeDocument/2006/relationships/slideLayout" Target="../slideLayouts/slideLayout54.xml"/><Relationship Id="rId10"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7.xml"/><Relationship Id="rId12" Type="http://schemas.openxmlformats.org/officeDocument/2006/relationships/theme" Target="../theme/theme6.xml"/><Relationship Id="rId13" Type="http://schemas.openxmlformats.org/officeDocument/2006/relationships/image" Target="../media/image1.png"/><Relationship Id="rId1" Type="http://schemas.openxmlformats.org/officeDocument/2006/relationships/slideLayout" Target="../slideLayouts/slideLayout57.xml"/><Relationship Id="rId2" Type="http://schemas.openxmlformats.org/officeDocument/2006/relationships/slideLayout" Target="../slideLayouts/slideLayout58.xml"/><Relationship Id="rId3" Type="http://schemas.openxmlformats.org/officeDocument/2006/relationships/slideLayout" Target="../slideLayouts/slideLayout59.xml"/><Relationship Id="rId4" Type="http://schemas.openxmlformats.org/officeDocument/2006/relationships/slideLayout" Target="../slideLayouts/slideLayout60.xml"/><Relationship Id="rId5" Type="http://schemas.openxmlformats.org/officeDocument/2006/relationships/slideLayout" Target="../slideLayouts/slideLayout61.xml"/><Relationship Id="rId6" Type="http://schemas.openxmlformats.org/officeDocument/2006/relationships/slideLayout" Target="../slideLayouts/slideLayout62.xml"/><Relationship Id="rId7" Type="http://schemas.openxmlformats.org/officeDocument/2006/relationships/slideLayout" Target="../slideLayouts/slideLayout63.xml"/><Relationship Id="rId8" Type="http://schemas.openxmlformats.org/officeDocument/2006/relationships/slideLayout" Target="../slideLayouts/slideLayout64.xml"/><Relationship Id="rId9" Type="http://schemas.openxmlformats.org/officeDocument/2006/relationships/slideLayout" Target="../slideLayouts/slideLayout65.xml"/><Relationship Id="rId10"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78.xml"/><Relationship Id="rId12" Type="http://schemas.openxmlformats.org/officeDocument/2006/relationships/theme" Target="../theme/theme7.xml"/><Relationship Id="rId13" Type="http://schemas.openxmlformats.org/officeDocument/2006/relationships/image" Target="../media/image1.png"/><Relationship Id="rId1" Type="http://schemas.openxmlformats.org/officeDocument/2006/relationships/slideLayout" Target="../slideLayouts/slideLayout68.xml"/><Relationship Id="rId2" Type="http://schemas.openxmlformats.org/officeDocument/2006/relationships/slideLayout" Target="../slideLayouts/slideLayout69.xml"/><Relationship Id="rId3" Type="http://schemas.openxmlformats.org/officeDocument/2006/relationships/slideLayout" Target="../slideLayouts/slideLayout70.xml"/><Relationship Id="rId4" Type="http://schemas.openxmlformats.org/officeDocument/2006/relationships/slideLayout" Target="../slideLayouts/slideLayout71.xml"/><Relationship Id="rId5" Type="http://schemas.openxmlformats.org/officeDocument/2006/relationships/slideLayout" Target="../slideLayouts/slideLayout72.xml"/><Relationship Id="rId6" Type="http://schemas.openxmlformats.org/officeDocument/2006/relationships/slideLayout" Target="../slideLayouts/slideLayout73.xml"/><Relationship Id="rId7" Type="http://schemas.openxmlformats.org/officeDocument/2006/relationships/slideLayout" Target="../slideLayouts/slideLayout74.xml"/><Relationship Id="rId8" Type="http://schemas.openxmlformats.org/officeDocument/2006/relationships/slideLayout" Target="../slideLayouts/slideLayout75.xml"/><Relationship Id="rId9" Type="http://schemas.openxmlformats.org/officeDocument/2006/relationships/slideLayout" Target="../slideLayouts/slideLayout76.xml"/><Relationship Id="rId10" Type="http://schemas.openxmlformats.org/officeDocument/2006/relationships/slideLayout" Target="../slideLayouts/slideLayout77.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89.xml"/><Relationship Id="rId12" Type="http://schemas.openxmlformats.org/officeDocument/2006/relationships/theme" Target="../theme/theme8.xml"/><Relationship Id="rId13" Type="http://schemas.openxmlformats.org/officeDocument/2006/relationships/image" Target="../media/image1.png"/><Relationship Id="rId1" Type="http://schemas.openxmlformats.org/officeDocument/2006/relationships/slideLayout" Target="../slideLayouts/slideLayout79.xml"/><Relationship Id="rId2" Type="http://schemas.openxmlformats.org/officeDocument/2006/relationships/slideLayout" Target="../slideLayouts/slideLayout80.xml"/><Relationship Id="rId3" Type="http://schemas.openxmlformats.org/officeDocument/2006/relationships/slideLayout" Target="../slideLayouts/slideLayout81.xml"/><Relationship Id="rId4" Type="http://schemas.openxmlformats.org/officeDocument/2006/relationships/slideLayout" Target="../slideLayouts/slideLayout82.xml"/><Relationship Id="rId5" Type="http://schemas.openxmlformats.org/officeDocument/2006/relationships/slideLayout" Target="../slideLayouts/slideLayout83.xml"/><Relationship Id="rId6" Type="http://schemas.openxmlformats.org/officeDocument/2006/relationships/slideLayout" Target="../slideLayouts/slideLayout84.xml"/><Relationship Id="rId7" Type="http://schemas.openxmlformats.org/officeDocument/2006/relationships/slideLayout" Target="../slideLayouts/slideLayout85.xml"/><Relationship Id="rId8" Type="http://schemas.openxmlformats.org/officeDocument/2006/relationships/slideLayout" Target="../slideLayouts/slideLayout86.xml"/><Relationship Id="rId9" Type="http://schemas.openxmlformats.org/officeDocument/2006/relationships/slideLayout" Target="../slideLayouts/slideLayout87.xml"/><Relationship Id="rId10" Type="http://schemas.openxmlformats.org/officeDocument/2006/relationships/slideLayout" Target="../slideLayouts/slideLayout88.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100.xml"/><Relationship Id="rId12" Type="http://schemas.openxmlformats.org/officeDocument/2006/relationships/theme" Target="../theme/theme9.xml"/><Relationship Id="rId13" Type="http://schemas.openxmlformats.org/officeDocument/2006/relationships/image" Target="../media/image1.png"/><Relationship Id="rId1" Type="http://schemas.openxmlformats.org/officeDocument/2006/relationships/slideLayout" Target="../slideLayouts/slideLayout90.xml"/><Relationship Id="rId2" Type="http://schemas.openxmlformats.org/officeDocument/2006/relationships/slideLayout" Target="../slideLayouts/slideLayout91.xml"/><Relationship Id="rId3" Type="http://schemas.openxmlformats.org/officeDocument/2006/relationships/slideLayout" Target="../slideLayouts/slideLayout92.xml"/><Relationship Id="rId4" Type="http://schemas.openxmlformats.org/officeDocument/2006/relationships/slideLayout" Target="../slideLayouts/slideLayout93.xml"/><Relationship Id="rId5" Type="http://schemas.openxmlformats.org/officeDocument/2006/relationships/slideLayout" Target="../slideLayouts/slideLayout94.xml"/><Relationship Id="rId6" Type="http://schemas.openxmlformats.org/officeDocument/2006/relationships/slideLayout" Target="../slideLayouts/slideLayout95.xml"/><Relationship Id="rId7" Type="http://schemas.openxmlformats.org/officeDocument/2006/relationships/slideLayout" Target="../slideLayouts/slideLayout96.xml"/><Relationship Id="rId8" Type="http://schemas.openxmlformats.org/officeDocument/2006/relationships/slideLayout" Target="../slideLayouts/slideLayout97.xml"/><Relationship Id="rId9" Type="http://schemas.openxmlformats.org/officeDocument/2006/relationships/slideLayout" Target="../slideLayouts/slideLayout98.xml"/><Relationship Id="rId10" Type="http://schemas.openxmlformats.org/officeDocument/2006/relationships/slideLayout" Target="../slideLayouts/slideLayout9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175" name="Rectangle 7"/>
          <p:cNvSpPr>
            <a:spLocks noChangeArrowheads="1"/>
          </p:cNvSpPr>
          <p:nvPr/>
        </p:nvSpPr>
        <p:spPr bwMode="gray">
          <a:xfrm rot="10800000">
            <a:off x="0" y="228600"/>
            <a:ext cx="9144000" cy="722313"/>
          </a:xfrm>
          <a:prstGeom prst="rect">
            <a:avLst/>
          </a:prstGeom>
          <a:solidFill>
            <a:srgbClr val="002A7E"/>
          </a:solidFill>
          <a:ln w="9525">
            <a:noFill/>
            <a:miter lim="800000"/>
            <a:headEnd/>
            <a:tailEnd/>
          </a:ln>
        </p:spPr>
        <p:txBody>
          <a:bodyPr rot="10800000" wrap="none" lIns="81985" tIns="40994" rIns="81985" bIns="40994" anchor="ctr"/>
          <a:lstStyle/>
          <a:p>
            <a:pPr algn="ctr" defTabSz="820738" eaLnBrk="0" hangingPunct="0">
              <a:defRPr/>
            </a:pPr>
            <a:endParaRPr lang="en-US" sz="1600" b="1" dirty="0">
              <a:solidFill>
                <a:srgbClr val="003399"/>
              </a:solidFill>
              <a:latin typeface="Calibri" pitchFamily="34" charset="0"/>
              <a:cs typeface="+mn-cs"/>
            </a:endParaRPr>
          </a:p>
        </p:txBody>
      </p:sp>
      <p:pic>
        <p:nvPicPr>
          <p:cNvPr id="1027" name="Picture 22" descr="DOE Seal Color 250px"/>
          <p:cNvPicPr>
            <a:picLocks noChangeAspect="1" noChangeArrowheads="1"/>
          </p:cNvPicPr>
          <p:nvPr/>
        </p:nvPicPr>
        <p:blipFill>
          <a:blip r:embed="rId14" cstate="print"/>
          <a:srcRect/>
          <a:stretch>
            <a:fillRect/>
          </a:stretch>
        </p:blipFill>
        <p:spPr bwMode="auto">
          <a:xfrm>
            <a:off x="228600" y="71438"/>
            <a:ext cx="1093788" cy="1060450"/>
          </a:xfrm>
          <a:prstGeom prst="rect">
            <a:avLst/>
          </a:prstGeom>
          <a:noFill/>
          <a:ln w="9525">
            <a:noFill/>
            <a:miter lim="800000"/>
            <a:headEnd/>
            <a:tailEnd/>
          </a:ln>
        </p:spPr>
      </p:pic>
      <p:sp>
        <p:nvSpPr>
          <p:cNvPr id="6" name="Slide Number Placeholder 2"/>
          <p:cNvSpPr>
            <a:spLocks noGrp="1"/>
          </p:cNvSpPr>
          <p:nvPr>
            <p:ph type="sldNum" sz="quarter" idx="4"/>
          </p:nvPr>
        </p:nvSpPr>
        <p:spPr bwMode="auto">
          <a:xfrm>
            <a:off x="7008813" y="6324600"/>
            <a:ext cx="2135187" cy="303213"/>
          </a:xfrm>
          <a:prstGeom prst="rect">
            <a:avLst/>
          </a:prstGeom>
          <a:noFill/>
          <a:ln w="9525">
            <a:noFill/>
            <a:miter lim="800000"/>
            <a:headEnd/>
            <a:tailEnd/>
          </a:ln>
        </p:spPr>
        <p:txBody>
          <a:bodyPr vert="horz" wrap="square" lIns="91345" tIns="45674" rIns="91345" bIns="45674" numCol="1" anchor="t" anchorCtr="0" compatLnSpc="1">
            <a:prstTxWarp prst="textNoShape">
              <a:avLst/>
            </a:prstTxWarp>
            <a:spAutoFit/>
          </a:bodyPr>
          <a:lstStyle>
            <a:lvl1pPr>
              <a:defRPr sz="1400">
                <a:cs typeface="+mn-cs"/>
              </a:defRPr>
            </a:lvl1pPr>
          </a:lstStyle>
          <a:p>
            <a:pPr>
              <a:defRPr/>
            </a:pPr>
            <a:r>
              <a:rPr lang="en-US" dirty="0"/>
              <a:t>                             </a:t>
            </a:r>
            <a:fld id="{A2471A13-11F7-4D66-8DE2-A23E9E03B8ED}" type="slidenum">
              <a:rPr lang="en-US" sz="1200"/>
              <a:pPr>
                <a:defRPr/>
              </a:pPr>
              <a:t>‹#›</a:t>
            </a:fld>
            <a:endParaRPr lang="en-US" sz="1200" dirty="0"/>
          </a:p>
        </p:txBody>
      </p:sp>
      <p:sp>
        <p:nvSpPr>
          <p:cNvPr id="1029" name="Rectangle 5"/>
          <p:cNvSpPr>
            <a:spLocks noGrp="1" noChangeArrowheads="1"/>
          </p:cNvSpPr>
          <p:nvPr>
            <p:ph type="body" idx="1"/>
          </p:nvPr>
        </p:nvSpPr>
        <p:spPr bwMode="auto">
          <a:xfrm>
            <a:off x="207963" y="1344613"/>
            <a:ext cx="8658225" cy="4527550"/>
          </a:xfrm>
          <a:prstGeom prst="rect">
            <a:avLst/>
          </a:prstGeom>
          <a:noFill/>
          <a:ln w="9525">
            <a:noFill/>
            <a:miter lim="800000"/>
            <a:headEnd/>
            <a:tailEnd/>
          </a:ln>
        </p:spPr>
        <p:txBody>
          <a:bodyPr vert="horz" wrap="square" lIns="82048" tIns="41025" rIns="82048" bIns="4102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 id="2147483661" r:id="rId12"/>
  </p:sldLayoutIdLst>
  <p:timing>
    <p:tnLst>
      <p:par>
        <p:cTn xmlns:p14="http://schemas.microsoft.com/office/powerpoint/2010/main" id="1" dur="indefinite" restart="never" nodeType="tmRoot"/>
      </p:par>
    </p:tnLst>
  </p:timing>
  <p:hf hdr="0" ftr="0" dt="0"/>
  <p:txStyles>
    <p:titleStyle>
      <a:lvl1pPr algn="ctr" rtl="0" eaLnBrk="0" fontAlgn="base" hangingPunct="0">
        <a:spcBef>
          <a:spcPct val="0"/>
        </a:spcBef>
        <a:spcAft>
          <a:spcPct val="0"/>
        </a:spcAft>
        <a:defRPr sz="4400">
          <a:solidFill>
            <a:srgbClr val="7A5128"/>
          </a:solidFill>
          <a:latin typeface="+mj-lt"/>
          <a:ea typeface="+mj-ea"/>
          <a:cs typeface="+mj-cs"/>
        </a:defRPr>
      </a:lvl1pPr>
      <a:lvl2pPr algn="ctr" rtl="0" eaLnBrk="0" fontAlgn="base" hangingPunct="0">
        <a:spcBef>
          <a:spcPct val="0"/>
        </a:spcBef>
        <a:spcAft>
          <a:spcPct val="0"/>
        </a:spcAft>
        <a:defRPr sz="4400">
          <a:solidFill>
            <a:srgbClr val="7A5128"/>
          </a:solidFill>
          <a:latin typeface="Arial" charset="0"/>
        </a:defRPr>
      </a:lvl2pPr>
      <a:lvl3pPr algn="ctr" rtl="0" eaLnBrk="0" fontAlgn="base" hangingPunct="0">
        <a:spcBef>
          <a:spcPct val="0"/>
        </a:spcBef>
        <a:spcAft>
          <a:spcPct val="0"/>
        </a:spcAft>
        <a:defRPr sz="4400">
          <a:solidFill>
            <a:srgbClr val="7A5128"/>
          </a:solidFill>
          <a:latin typeface="Arial" charset="0"/>
        </a:defRPr>
      </a:lvl3pPr>
      <a:lvl4pPr algn="ctr" rtl="0" eaLnBrk="0" fontAlgn="base" hangingPunct="0">
        <a:spcBef>
          <a:spcPct val="0"/>
        </a:spcBef>
        <a:spcAft>
          <a:spcPct val="0"/>
        </a:spcAft>
        <a:defRPr sz="4400">
          <a:solidFill>
            <a:srgbClr val="7A5128"/>
          </a:solidFill>
          <a:latin typeface="Arial" charset="0"/>
        </a:defRPr>
      </a:lvl4pPr>
      <a:lvl5pPr algn="ctr" rtl="0" eaLnBrk="0" fontAlgn="base" hangingPunct="0">
        <a:spcBef>
          <a:spcPct val="0"/>
        </a:spcBef>
        <a:spcAft>
          <a:spcPct val="0"/>
        </a:spcAft>
        <a:defRPr sz="4400">
          <a:solidFill>
            <a:srgbClr val="7A5128"/>
          </a:solidFill>
          <a:latin typeface="Arial" charset="0"/>
        </a:defRPr>
      </a:lvl5pPr>
      <a:lvl6pPr marL="457200" algn="ctr" rtl="0" fontAlgn="base">
        <a:spcBef>
          <a:spcPct val="0"/>
        </a:spcBef>
        <a:spcAft>
          <a:spcPct val="0"/>
        </a:spcAft>
        <a:defRPr sz="4400">
          <a:solidFill>
            <a:srgbClr val="7A5128"/>
          </a:solidFill>
          <a:latin typeface="Arial" charset="0"/>
        </a:defRPr>
      </a:lvl6pPr>
      <a:lvl7pPr marL="914400" algn="ctr" rtl="0" fontAlgn="base">
        <a:spcBef>
          <a:spcPct val="0"/>
        </a:spcBef>
        <a:spcAft>
          <a:spcPct val="0"/>
        </a:spcAft>
        <a:defRPr sz="4400">
          <a:solidFill>
            <a:srgbClr val="7A5128"/>
          </a:solidFill>
          <a:latin typeface="Arial" charset="0"/>
        </a:defRPr>
      </a:lvl7pPr>
      <a:lvl8pPr marL="1371600" algn="ctr" rtl="0" fontAlgn="base">
        <a:spcBef>
          <a:spcPct val="0"/>
        </a:spcBef>
        <a:spcAft>
          <a:spcPct val="0"/>
        </a:spcAft>
        <a:defRPr sz="4400">
          <a:solidFill>
            <a:srgbClr val="7A5128"/>
          </a:solidFill>
          <a:latin typeface="Arial" charset="0"/>
        </a:defRPr>
      </a:lvl8pPr>
      <a:lvl9pPr marL="1828800" algn="ctr" rtl="0" fontAlgn="base">
        <a:spcBef>
          <a:spcPct val="0"/>
        </a:spcBef>
        <a:spcAft>
          <a:spcPct val="0"/>
        </a:spcAft>
        <a:defRPr sz="4400">
          <a:solidFill>
            <a:srgbClr val="7A5128"/>
          </a:solidFill>
          <a:latin typeface="Arial" charset="0"/>
        </a:defRPr>
      </a:lvl9pPr>
    </p:titleStyle>
    <p:bodyStyle>
      <a:lvl1pPr marL="342900" indent="-342900" algn="l" defTabSz="803275" rtl="0" eaLnBrk="0" fontAlgn="base" hangingPunct="0">
        <a:spcBef>
          <a:spcPct val="0"/>
        </a:spcBef>
        <a:spcAft>
          <a:spcPct val="0"/>
        </a:spcAft>
        <a:buSzPct val="120000"/>
        <a:buChar char="•"/>
        <a:defRPr sz="1400">
          <a:solidFill>
            <a:srgbClr val="000000"/>
          </a:solidFill>
          <a:latin typeface="+mn-lt"/>
          <a:ea typeface="+mn-ea"/>
          <a:cs typeface="+mn-cs"/>
        </a:defRPr>
      </a:lvl1pPr>
      <a:lvl2pPr marL="130175" indent="-128588" algn="l" defTabSz="803275" rtl="0" eaLnBrk="0" fontAlgn="base" hangingPunct="0">
        <a:spcBef>
          <a:spcPct val="0"/>
        </a:spcBef>
        <a:spcAft>
          <a:spcPct val="0"/>
        </a:spcAft>
        <a:buSzPct val="120000"/>
        <a:buChar char="•"/>
        <a:defRPr sz="1400">
          <a:solidFill>
            <a:srgbClr val="000000"/>
          </a:solidFill>
          <a:latin typeface="+mn-lt"/>
        </a:defRPr>
      </a:lvl2pPr>
      <a:lvl3pPr marL="265113" indent="-133350" algn="l" defTabSz="803275" rtl="0" eaLnBrk="0" fontAlgn="base" hangingPunct="0">
        <a:spcBef>
          <a:spcPct val="0"/>
        </a:spcBef>
        <a:spcAft>
          <a:spcPct val="0"/>
        </a:spcAft>
        <a:buChar char="–"/>
        <a:defRPr sz="1400">
          <a:solidFill>
            <a:srgbClr val="000000"/>
          </a:solidFill>
          <a:latin typeface="+mn-lt"/>
        </a:defRPr>
      </a:lvl3pPr>
      <a:lvl4pPr marL="387350" indent="-120650" algn="l" defTabSz="803275" rtl="0" eaLnBrk="0" fontAlgn="base" hangingPunct="0">
        <a:spcBef>
          <a:spcPct val="0"/>
        </a:spcBef>
        <a:spcAft>
          <a:spcPct val="0"/>
        </a:spcAft>
        <a:buSzPct val="89000"/>
        <a:buChar char="•"/>
        <a:defRPr sz="1400">
          <a:solidFill>
            <a:srgbClr val="000000"/>
          </a:solidFill>
          <a:latin typeface="+mn-lt"/>
        </a:defRPr>
      </a:lvl4pPr>
      <a:lvl5pPr marL="522288" indent="-133350" algn="l" defTabSz="803275" rtl="0" eaLnBrk="0" fontAlgn="base" hangingPunct="0">
        <a:spcBef>
          <a:spcPct val="0"/>
        </a:spcBef>
        <a:spcAft>
          <a:spcPct val="0"/>
        </a:spcAft>
        <a:buSzPct val="75000"/>
        <a:buChar char="–"/>
        <a:defRPr sz="1400">
          <a:solidFill>
            <a:srgbClr val="000000"/>
          </a:solidFill>
          <a:latin typeface="+mn-lt"/>
        </a:defRPr>
      </a:lvl5pPr>
      <a:lvl6pPr marL="979488" indent="-133350" algn="l" defTabSz="803275" rtl="0" fontAlgn="base">
        <a:spcBef>
          <a:spcPct val="0"/>
        </a:spcBef>
        <a:spcAft>
          <a:spcPct val="0"/>
        </a:spcAft>
        <a:buSzPct val="75000"/>
        <a:buChar char="–"/>
        <a:defRPr sz="1400">
          <a:solidFill>
            <a:srgbClr val="000000"/>
          </a:solidFill>
          <a:latin typeface="+mn-lt"/>
        </a:defRPr>
      </a:lvl6pPr>
      <a:lvl7pPr marL="1436688" indent="-133350" algn="l" defTabSz="803275" rtl="0" fontAlgn="base">
        <a:spcBef>
          <a:spcPct val="0"/>
        </a:spcBef>
        <a:spcAft>
          <a:spcPct val="0"/>
        </a:spcAft>
        <a:buSzPct val="75000"/>
        <a:buChar char="–"/>
        <a:defRPr sz="1400">
          <a:solidFill>
            <a:srgbClr val="000000"/>
          </a:solidFill>
          <a:latin typeface="+mn-lt"/>
        </a:defRPr>
      </a:lvl7pPr>
      <a:lvl8pPr marL="1893888" indent="-133350" algn="l" defTabSz="803275" rtl="0" fontAlgn="base">
        <a:spcBef>
          <a:spcPct val="0"/>
        </a:spcBef>
        <a:spcAft>
          <a:spcPct val="0"/>
        </a:spcAft>
        <a:buSzPct val="75000"/>
        <a:buChar char="–"/>
        <a:defRPr sz="1400">
          <a:solidFill>
            <a:srgbClr val="000000"/>
          </a:solidFill>
          <a:latin typeface="+mn-lt"/>
        </a:defRPr>
      </a:lvl8pPr>
      <a:lvl9pPr marL="2351088" indent="-133350" algn="l" defTabSz="803275" rtl="0" fontAlgn="base">
        <a:spcBef>
          <a:spcPct val="0"/>
        </a:spcBef>
        <a:spcAft>
          <a:spcPct val="0"/>
        </a:spcAft>
        <a:buSzPct val="75000"/>
        <a:buChar char="–"/>
        <a:defRPr sz="14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5" name="Rectangle 7"/>
          <p:cNvSpPr>
            <a:spLocks noChangeArrowheads="1"/>
          </p:cNvSpPr>
          <p:nvPr/>
        </p:nvSpPr>
        <p:spPr bwMode="gray">
          <a:xfrm rot="10800000">
            <a:off x="0" y="228600"/>
            <a:ext cx="9144000" cy="722313"/>
          </a:xfrm>
          <a:prstGeom prst="rect">
            <a:avLst/>
          </a:prstGeom>
          <a:solidFill>
            <a:srgbClr val="002A7E"/>
          </a:solidFill>
          <a:ln w="9525">
            <a:noFill/>
            <a:miter lim="800000"/>
            <a:headEnd/>
            <a:tailEnd/>
          </a:ln>
        </p:spPr>
        <p:txBody>
          <a:bodyPr rot="10800000" wrap="none" lIns="81985" tIns="40994" rIns="81985" bIns="40994" anchor="ctr"/>
          <a:lstStyle/>
          <a:p>
            <a:pPr algn="ctr" defTabSz="820738" eaLnBrk="0" hangingPunct="0">
              <a:defRPr/>
            </a:pPr>
            <a:endParaRPr lang="en-US" sz="1600" b="1" dirty="0">
              <a:solidFill>
                <a:srgbClr val="003399"/>
              </a:solidFill>
              <a:latin typeface="Calibri" pitchFamily="34" charset="0"/>
            </a:endParaRPr>
          </a:p>
        </p:txBody>
      </p:sp>
      <p:pic>
        <p:nvPicPr>
          <p:cNvPr id="1027" name="Picture 22" descr="DOE Seal Color 250px"/>
          <p:cNvPicPr>
            <a:picLocks noChangeAspect="1" noChangeArrowheads="1"/>
          </p:cNvPicPr>
          <p:nvPr/>
        </p:nvPicPr>
        <p:blipFill>
          <a:blip r:embed="rId13" cstate="print"/>
          <a:srcRect/>
          <a:stretch>
            <a:fillRect/>
          </a:stretch>
        </p:blipFill>
        <p:spPr bwMode="auto">
          <a:xfrm>
            <a:off x="228600" y="71438"/>
            <a:ext cx="1093788" cy="1060450"/>
          </a:xfrm>
          <a:prstGeom prst="rect">
            <a:avLst/>
          </a:prstGeom>
          <a:noFill/>
          <a:ln w="9525">
            <a:noFill/>
            <a:miter lim="800000"/>
            <a:headEnd/>
            <a:tailEnd/>
          </a:ln>
        </p:spPr>
      </p:pic>
      <p:sp>
        <p:nvSpPr>
          <p:cNvPr id="6" name="Slide Number Placeholder 2"/>
          <p:cNvSpPr>
            <a:spLocks noGrp="1"/>
          </p:cNvSpPr>
          <p:nvPr>
            <p:ph type="sldNum" sz="quarter" idx="4"/>
          </p:nvPr>
        </p:nvSpPr>
        <p:spPr bwMode="auto">
          <a:xfrm>
            <a:off x="7008813" y="6324600"/>
            <a:ext cx="2135187" cy="303213"/>
          </a:xfrm>
          <a:prstGeom prst="rect">
            <a:avLst/>
          </a:prstGeom>
          <a:noFill/>
          <a:ln w="9525">
            <a:noFill/>
            <a:miter lim="800000"/>
            <a:headEnd/>
            <a:tailEnd/>
          </a:ln>
        </p:spPr>
        <p:txBody>
          <a:bodyPr vert="horz" wrap="square" lIns="91345" tIns="45674" rIns="91345" bIns="45674" numCol="1" anchor="t" anchorCtr="0" compatLnSpc="1">
            <a:prstTxWarp prst="textNoShape">
              <a:avLst/>
            </a:prstTxWarp>
            <a:spAutoFit/>
          </a:bodyPr>
          <a:lstStyle>
            <a:lvl1pPr>
              <a:defRPr sz="1400">
                <a:cs typeface="+mn-cs"/>
              </a:defRPr>
            </a:lvl1pPr>
          </a:lstStyle>
          <a:p>
            <a:pPr>
              <a:defRPr/>
            </a:pPr>
            <a:r>
              <a:rPr lang="en-US" dirty="0">
                <a:solidFill>
                  <a:srgbClr val="000000"/>
                </a:solidFill>
              </a:rPr>
              <a:t>                             </a:t>
            </a:r>
            <a:fld id="{A2471A13-11F7-4D66-8DE2-A23E9E03B8ED}" type="slidenum">
              <a:rPr lang="en-US" sz="1200">
                <a:solidFill>
                  <a:srgbClr val="000000"/>
                </a:solidFill>
              </a:rPr>
              <a:pPr>
                <a:defRPr/>
              </a:pPr>
              <a:t>‹#›</a:t>
            </a:fld>
            <a:endParaRPr lang="en-US" sz="1200" dirty="0">
              <a:solidFill>
                <a:srgbClr val="000000"/>
              </a:solidFill>
            </a:endParaRPr>
          </a:p>
        </p:txBody>
      </p:sp>
      <p:sp>
        <p:nvSpPr>
          <p:cNvPr id="1029" name="Rectangle 5"/>
          <p:cNvSpPr>
            <a:spLocks noGrp="1" noChangeArrowheads="1"/>
          </p:cNvSpPr>
          <p:nvPr>
            <p:ph type="body" idx="1"/>
          </p:nvPr>
        </p:nvSpPr>
        <p:spPr bwMode="auto">
          <a:xfrm>
            <a:off x="207963" y="1344613"/>
            <a:ext cx="8658225" cy="4527550"/>
          </a:xfrm>
          <a:prstGeom prst="rect">
            <a:avLst/>
          </a:prstGeom>
          <a:noFill/>
          <a:ln w="9525">
            <a:noFill/>
            <a:miter lim="800000"/>
            <a:headEnd/>
            <a:tailEnd/>
          </a:ln>
        </p:spPr>
        <p:txBody>
          <a:bodyPr vert="horz" wrap="square" lIns="82048" tIns="41025" rIns="82048" bIns="4102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timing>
    <p:tnLst>
      <p:par>
        <p:cTn xmlns:p14="http://schemas.microsoft.com/office/powerpoint/2010/main" id="1" dur="indefinite" restart="never" nodeType="tmRoot"/>
      </p:par>
    </p:tnLst>
  </p:timing>
  <p:hf hdr="0" ftr="0" dt="0"/>
  <p:txStyles>
    <p:titleStyle>
      <a:lvl1pPr algn="ctr" rtl="0" eaLnBrk="0" fontAlgn="base" hangingPunct="0">
        <a:spcBef>
          <a:spcPct val="0"/>
        </a:spcBef>
        <a:spcAft>
          <a:spcPct val="0"/>
        </a:spcAft>
        <a:defRPr sz="4400">
          <a:solidFill>
            <a:srgbClr val="7A5128"/>
          </a:solidFill>
          <a:latin typeface="+mj-lt"/>
          <a:ea typeface="+mj-ea"/>
          <a:cs typeface="+mj-cs"/>
        </a:defRPr>
      </a:lvl1pPr>
      <a:lvl2pPr algn="ctr" rtl="0" eaLnBrk="0" fontAlgn="base" hangingPunct="0">
        <a:spcBef>
          <a:spcPct val="0"/>
        </a:spcBef>
        <a:spcAft>
          <a:spcPct val="0"/>
        </a:spcAft>
        <a:defRPr sz="4400">
          <a:solidFill>
            <a:srgbClr val="7A5128"/>
          </a:solidFill>
          <a:latin typeface="Arial" charset="0"/>
        </a:defRPr>
      </a:lvl2pPr>
      <a:lvl3pPr algn="ctr" rtl="0" eaLnBrk="0" fontAlgn="base" hangingPunct="0">
        <a:spcBef>
          <a:spcPct val="0"/>
        </a:spcBef>
        <a:spcAft>
          <a:spcPct val="0"/>
        </a:spcAft>
        <a:defRPr sz="4400">
          <a:solidFill>
            <a:srgbClr val="7A5128"/>
          </a:solidFill>
          <a:latin typeface="Arial" charset="0"/>
        </a:defRPr>
      </a:lvl3pPr>
      <a:lvl4pPr algn="ctr" rtl="0" eaLnBrk="0" fontAlgn="base" hangingPunct="0">
        <a:spcBef>
          <a:spcPct val="0"/>
        </a:spcBef>
        <a:spcAft>
          <a:spcPct val="0"/>
        </a:spcAft>
        <a:defRPr sz="4400">
          <a:solidFill>
            <a:srgbClr val="7A5128"/>
          </a:solidFill>
          <a:latin typeface="Arial" charset="0"/>
        </a:defRPr>
      </a:lvl4pPr>
      <a:lvl5pPr algn="ctr" rtl="0" eaLnBrk="0" fontAlgn="base" hangingPunct="0">
        <a:spcBef>
          <a:spcPct val="0"/>
        </a:spcBef>
        <a:spcAft>
          <a:spcPct val="0"/>
        </a:spcAft>
        <a:defRPr sz="4400">
          <a:solidFill>
            <a:srgbClr val="7A5128"/>
          </a:solidFill>
          <a:latin typeface="Arial" charset="0"/>
        </a:defRPr>
      </a:lvl5pPr>
      <a:lvl6pPr marL="457200" algn="ctr" rtl="0" fontAlgn="base">
        <a:spcBef>
          <a:spcPct val="0"/>
        </a:spcBef>
        <a:spcAft>
          <a:spcPct val="0"/>
        </a:spcAft>
        <a:defRPr sz="4400">
          <a:solidFill>
            <a:srgbClr val="7A5128"/>
          </a:solidFill>
          <a:latin typeface="Arial" charset="0"/>
        </a:defRPr>
      </a:lvl6pPr>
      <a:lvl7pPr marL="914400" algn="ctr" rtl="0" fontAlgn="base">
        <a:spcBef>
          <a:spcPct val="0"/>
        </a:spcBef>
        <a:spcAft>
          <a:spcPct val="0"/>
        </a:spcAft>
        <a:defRPr sz="4400">
          <a:solidFill>
            <a:srgbClr val="7A5128"/>
          </a:solidFill>
          <a:latin typeface="Arial" charset="0"/>
        </a:defRPr>
      </a:lvl7pPr>
      <a:lvl8pPr marL="1371600" algn="ctr" rtl="0" fontAlgn="base">
        <a:spcBef>
          <a:spcPct val="0"/>
        </a:spcBef>
        <a:spcAft>
          <a:spcPct val="0"/>
        </a:spcAft>
        <a:defRPr sz="4400">
          <a:solidFill>
            <a:srgbClr val="7A5128"/>
          </a:solidFill>
          <a:latin typeface="Arial" charset="0"/>
        </a:defRPr>
      </a:lvl8pPr>
      <a:lvl9pPr marL="1828800" algn="ctr" rtl="0" fontAlgn="base">
        <a:spcBef>
          <a:spcPct val="0"/>
        </a:spcBef>
        <a:spcAft>
          <a:spcPct val="0"/>
        </a:spcAft>
        <a:defRPr sz="4400">
          <a:solidFill>
            <a:srgbClr val="7A5128"/>
          </a:solidFill>
          <a:latin typeface="Arial" charset="0"/>
        </a:defRPr>
      </a:lvl9pPr>
    </p:titleStyle>
    <p:bodyStyle>
      <a:lvl1pPr marL="342900" indent="-342900" algn="l" defTabSz="803275" rtl="0" eaLnBrk="0" fontAlgn="base" hangingPunct="0">
        <a:spcBef>
          <a:spcPct val="0"/>
        </a:spcBef>
        <a:spcAft>
          <a:spcPct val="0"/>
        </a:spcAft>
        <a:buSzPct val="120000"/>
        <a:buChar char="•"/>
        <a:defRPr sz="1400">
          <a:solidFill>
            <a:srgbClr val="000000"/>
          </a:solidFill>
          <a:latin typeface="+mn-lt"/>
          <a:ea typeface="+mn-ea"/>
          <a:cs typeface="+mn-cs"/>
        </a:defRPr>
      </a:lvl1pPr>
      <a:lvl2pPr marL="130175" indent="-128588" algn="l" defTabSz="803275" rtl="0" eaLnBrk="0" fontAlgn="base" hangingPunct="0">
        <a:spcBef>
          <a:spcPct val="0"/>
        </a:spcBef>
        <a:spcAft>
          <a:spcPct val="0"/>
        </a:spcAft>
        <a:buSzPct val="120000"/>
        <a:buChar char="•"/>
        <a:defRPr sz="1400">
          <a:solidFill>
            <a:srgbClr val="000000"/>
          </a:solidFill>
          <a:latin typeface="+mn-lt"/>
        </a:defRPr>
      </a:lvl2pPr>
      <a:lvl3pPr marL="265113" indent="-133350" algn="l" defTabSz="803275" rtl="0" eaLnBrk="0" fontAlgn="base" hangingPunct="0">
        <a:spcBef>
          <a:spcPct val="0"/>
        </a:spcBef>
        <a:spcAft>
          <a:spcPct val="0"/>
        </a:spcAft>
        <a:buChar char="–"/>
        <a:defRPr sz="1400">
          <a:solidFill>
            <a:srgbClr val="000000"/>
          </a:solidFill>
          <a:latin typeface="+mn-lt"/>
        </a:defRPr>
      </a:lvl3pPr>
      <a:lvl4pPr marL="387350" indent="-120650" algn="l" defTabSz="803275" rtl="0" eaLnBrk="0" fontAlgn="base" hangingPunct="0">
        <a:spcBef>
          <a:spcPct val="0"/>
        </a:spcBef>
        <a:spcAft>
          <a:spcPct val="0"/>
        </a:spcAft>
        <a:buSzPct val="89000"/>
        <a:buChar char="•"/>
        <a:defRPr sz="1400">
          <a:solidFill>
            <a:srgbClr val="000000"/>
          </a:solidFill>
          <a:latin typeface="+mn-lt"/>
        </a:defRPr>
      </a:lvl4pPr>
      <a:lvl5pPr marL="522288" indent="-133350" algn="l" defTabSz="803275" rtl="0" eaLnBrk="0" fontAlgn="base" hangingPunct="0">
        <a:spcBef>
          <a:spcPct val="0"/>
        </a:spcBef>
        <a:spcAft>
          <a:spcPct val="0"/>
        </a:spcAft>
        <a:buSzPct val="75000"/>
        <a:buChar char="–"/>
        <a:defRPr sz="1400">
          <a:solidFill>
            <a:srgbClr val="000000"/>
          </a:solidFill>
          <a:latin typeface="+mn-lt"/>
        </a:defRPr>
      </a:lvl5pPr>
      <a:lvl6pPr marL="979488" indent="-133350" algn="l" defTabSz="803275" rtl="0" fontAlgn="base">
        <a:spcBef>
          <a:spcPct val="0"/>
        </a:spcBef>
        <a:spcAft>
          <a:spcPct val="0"/>
        </a:spcAft>
        <a:buSzPct val="75000"/>
        <a:buChar char="–"/>
        <a:defRPr sz="1400">
          <a:solidFill>
            <a:srgbClr val="000000"/>
          </a:solidFill>
          <a:latin typeface="+mn-lt"/>
        </a:defRPr>
      </a:lvl6pPr>
      <a:lvl7pPr marL="1436688" indent="-133350" algn="l" defTabSz="803275" rtl="0" fontAlgn="base">
        <a:spcBef>
          <a:spcPct val="0"/>
        </a:spcBef>
        <a:spcAft>
          <a:spcPct val="0"/>
        </a:spcAft>
        <a:buSzPct val="75000"/>
        <a:buChar char="–"/>
        <a:defRPr sz="1400">
          <a:solidFill>
            <a:srgbClr val="000000"/>
          </a:solidFill>
          <a:latin typeface="+mn-lt"/>
        </a:defRPr>
      </a:lvl7pPr>
      <a:lvl8pPr marL="1893888" indent="-133350" algn="l" defTabSz="803275" rtl="0" fontAlgn="base">
        <a:spcBef>
          <a:spcPct val="0"/>
        </a:spcBef>
        <a:spcAft>
          <a:spcPct val="0"/>
        </a:spcAft>
        <a:buSzPct val="75000"/>
        <a:buChar char="–"/>
        <a:defRPr sz="1400">
          <a:solidFill>
            <a:srgbClr val="000000"/>
          </a:solidFill>
          <a:latin typeface="+mn-lt"/>
        </a:defRPr>
      </a:lvl8pPr>
      <a:lvl9pPr marL="2351088" indent="-133350" algn="l" defTabSz="803275" rtl="0" fontAlgn="base">
        <a:spcBef>
          <a:spcPct val="0"/>
        </a:spcBef>
        <a:spcAft>
          <a:spcPct val="0"/>
        </a:spcAft>
        <a:buSzPct val="75000"/>
        <a:buChar char="–"/>
        <a:defRPr sz="14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5" name="Rectangle 7"/>
          <p:cNvSpPr>
            <a:spLocks noChangeArrowheads="1"/>
          </p:cNvSpPr>
          <p:nvPr/>
        </p:nvSpPr>
        <p:spPr bwMode="gray">
          <a:xfrm rot="10800000">
            <a:off x="0" y="228600"/>
            <a:ext cx="9144000" cy="722313"/>
          </a:xfrm>
          <a:prstGeom prst="rect">
            <a:avLst/>
          </a:prstGeom>
          <a:solidFill>
            <a:srgbClr val="002A7E"/>
          </a:solidFill>
          <a:ln w="9525">
            <a:noFill/>
            <a:miter lim="800000"/>
            <a:headEnd/>
            <a:tailEnd/>
          </a:ln>
        </p:spPr>
        <p:txBody>
          <a:bodyPr rot="10800000" wrap="none" lIns="81985" tIns="40994" rIns="81985" bIns="40994" anchor="ctr"/>
          <a:lstStyle/>
          <a:p>
            <a:pPr algn="ctr" defTabSz="820738" eaLnBrk="0" hangingPunct="0">
              <a:defRPr/>
            </a:pPr>
            <a:endParaRPr lang="en-US" sz="1600" b="1" dirty="0">
              <a:solidFill>
                <a:srgbClr val="003399"/>
              </a:solidFill>
              <a:latin typeface="Calibri" pitchFamily="34" charset="0"/>
            </a:endParaRPr>
          </a:p>
        </p:txBody>
      </p:sp>
      <p:pic>
        <p:nvPicPr>
          <p:cNvPr id="1027" name="Picture 22" descr="DOE Seal Color 250px"/>
          <p:cNvPicPr>
            <a:picLocks noChangeAspect="1" noChangeArrowheads="1"/>
          </p:cNvPicPr>
          <p:nvPr/>
        </p:nvPicPr>
        <p:blipFill>
          <a:blip r:embed="rId13" cstate="print"/>
          <a:srcRect/>
          <a:stretch>
            <a:fillRect/>
          </a:stretch>
        </p:blipFill>
        <p:spPr bwMode="auto">
          <a:xfrm>
            <a:off x="228600" y="71438"/>
            <a:ext cx="1093788" cy="1060450"/>
          </a:xfrm>
          <a:prstGeom prst="rect">
            <a:avLst/>
          </a:prstGeom>
          <a:noFill/>
          <a:ln w="9525">
            <a:noFill/>
            <a:miter lim="800000"/>
            <a:headEnd/>
            <a:tailEnd/>
          </a:ln>
        </p:spPr>
      </p:pic>
      <p:sp>
        <p:nvSpPr>
          <p:cNvPr id="6" name="Slide Number Placeholder 2"/>
          <p:cNvSpPr>
            <a:spLocks noGrp="1"/>
          </p:cNvSpPr>
          <p:nvPr>
            <p:ph type="sldNum" sz="quarter" idx="4"/>
          </p:nvPr>
        </p:nvSpPr>
        <p:spPr bwMode="auto">
          <a:xfrm>
            <a:off x="7008813" y="6324600"/>
            <a:ext cx="2135187" cy="303213"/>
          </a:xfrm>
          <a:prstGeom prst="rect">
            <a:avLst/>
          </a:prstGeom>
          <a:noFill/>
          <a:ln w="9525">
            <a:noFill/>
            <a:miter lim="800000"/>
            <a:headEnd/>
            <a:tailEnd/>
          </a:ln>
        </p:spPr>
        <p:txBody>
          <a:bodyPr vert="horz" wrap="square" lIns="91345" tIns="45674" rIns="91345" bIns="45674" numCol="1" anchor="t" anchorCtr="0" compatLnSpc="1">
            <a:prstTxWarp prst="textNoShape">
              <a:avLst/>
            </a:prstTxWarp>
            <a:spAutoFit/>
          </a:bodyPr>
          <a:lstStyle>
            <a:lvl1pPr>
              <a:defRPr sz="1400">
                <a:cs typeface="+mn-cs"/>
              </a:defRPr>
            </a:lvl1pPr>
          </a:lstStyle>
          <a:p>
            <a:pPr>
              <a:defRPr/>
            </a:pPr>
            <a:r>
              <a:rPr lang="en-US" dirty="0">
                <a:solidFill>
                  <a:srgbClr val="000000"/>
                </a:solidFill>
              </a:rPr>
              <a:t>                             </a:t>
            </a:r>
            <a:fld id="{A2471A13-11F7-4D66-8DE2-A23E9E03B8ED}" type="slidenum">
              <a:rPr lang="en-US" sz="1200">
                <a:solidFill>
                  <a:srgbClr val="000000"/>
                </a:solidFill>
              </a:rPr>
              <a:pPr>
                <a:defRPr/>
              </a:pPr>
              <a:t>‹#›</a:t>
            </a:fld>
            <a:endParaRPr lang="en-US" sz="1200" dirty="0">
              <a:solidFill>
                <a:srgbClr val="000000"/>
              </a:solidFill>
            </a:endParaRPr>
          </a:p>
        </p:txBody>
      </p:sp>
      <p:sp>
        <p:nvSpPr>
          <p:cNvPr id="1029" name="Rectangle 5"/>
          <p:cNvSpPr>
            <a:spLocks noGrp="1" noChangeArrowheads="1"/>
          </p:cNvSpPr>
          <p:nvPr>
            <p:ph type="body" idx="1"/>
          </p:nvPr>
        </p:nvSpPr>
        <p:spPr bwMode="auto">
          <a:xfrm>
            <a:off x="207963" y="1344613"/>
            <a:ext cx="8658225" cy="4527550"/>
          </a:xfrm>
          <a:prstGeom prst="rect">
            <a:avLst/>
          </a:prstGeom>
          <a:noFill/>
          <a:ln w="9525">
            <a:noFill/>
            <a:miter lim="800000"/>
            <a:headEnd/>
            <a:tailEnd/>
          </a:ln>
        </p:spPr>
        <p:txBody>
          <a:bodyPr vert="horz" wrap="square" lIns="82048" tIns="41025" rIns="82048" bIns="4102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Lst>
  <p:timing>
    <p:tnLst>
      <p:par>
        <p:cTn xmlns:p14="http://schemas.microsoft.com/office/powerpoint/2010/main" id="1" dur="indefinite" restart="never" nodeType="tmRoot"/>
      </p:par>
    </p:tnLst>
  </p:timing>
  <p:hf hdr="0" ftr="0" dt="0"/>
  <p:txStyles>
    <p:titleStyle>
      <a:lvl1pPr algn="ctr" rtl="0" eaLnBrk="0" fontAlgn="base" hangingPunct="0">
        <a:spcBef>
          <a:spcPct val="0"/>
        </a:spcBef>
        <a:spcAft>
          <a:spcPct val="0"/>
        </a:spcAft>
        <a:defRPr sz="4400">
          <a:solidFill>
            <a:srgbClr val="7A5128"/>
          </a:solidFill>
          <a:latin typeface="+mj-lt"/>
          <a:ea typeface="+mj-ea"/>
          <a:cs typeface="+mj-cs"/>
        </a:defRPr>
      </a:lvl1pPr>
      <a:lvl2pPr algn="ctr" rtl="0" eaLnBrk="0" fontAlgn="base" hangingPunct="0">
        <a:spcBef>
          <a:spcPct val="0"/>
        </a:spcBef>
        <a:spcAft>
          <a:spcPct val="0"/>
        </a:spcAft>
        <a:defRPr sz="4400">
          <a:solidFill>
            <a:srgbClr val="7A5128"/>
          </a:solidFill>
          <a:latin typeface="Arial" charset="0"/>
        </a:defRPr>
      </a:lvl2pPr>
      <a:lvl3pPr algn="ctr" rtl="0" eaLnBrk="0" fontAlgn="base" hangingPunct="0">
        <a:spcBef>
          <a:spcPct val="0"/>
        </a:spcBef>
        <a:spcAft>
          <a:spcPct val="0"/>
        </a:spcAft>
        <a:defRPr sz="4400">
          <a:solidFill>
            <a:srgbClr val="7A5128"/>
          </a:solidFill>
          <a:latin typeface="Arial" charset="0"/>
        </a:defRPr>
      </a:lvl3pPr>
      <a:lvl4pPr algn="ctr" rtl="0" eaLnBrk="0" fontAlgn="base" hangingPunct="0">
        <a:spcBef>
          <a:spcPct val="0"/>
        </a:spcBef>
        <a:spcAft>
          <a:spcPct val="0"/>
        </a:spcAft>
        <a:defRPr sz="4400">
          <a:solidFill>
            <a:srgbClr val="7A5128"/>
          </a:solidFill>
          <a:latin typeface="Arial" charset="0"/>
        </a:defRPr>
      </a:lvl4pPr>
      <a:lvl5pPr algn="ctr" rtl="0" eaLnBrk="0" fontAlgn="base" hangingPunct="0">
        <a:spcBef>
          <a:spcPct val="0"/>
        </a:spcBef>
        <a:spcAft>
          <a:spcPct val="0"/>
        </a:spcAft>
        <a:defRPr sz="4400">
          <a:solidFill>
            <a:srgbClr val="7A5128"/>
          </a:solidFill>
          <a:latin typeface="Arial" charset="0"/>
        </a:defRPr>
      </a:lvl5pPr>
      <a:lvl6pPr marL="457200" algn="ctr" rtl="0" fontAlgn="base">
        <a:spcBef>
          <a:spcPct val="0"/>
        </a:spcBef>
        <a:spcAft>
          <a:spcPct val="0"/>
        </a:spcAft>
        <a:defRPr sz="4400">
          <a:solidFill>
            <a:srgbClr val="7A5128"/>
          </a:solidFill>
          <a:latin typeface="Arial" charset="0"/>
        </a:defRPr>
      </a:lvl6pPr>
      <a:lvl7pPr marL="914400" algn="ctr" rtl="0" fontAlgn="base">
        <a:spcBef>
          <a:spcPct val="0"/>
        </a:spcBef>
        <a:spcAft>
          <a:spcPct val="0"/>
        </a:spcAft>
        <a:defRPr sz="4400">
          <a:solidFill>
            <a:srgbClr val="7A5128"/>
          </a:solidFill>
          <a:latin typeface="Arial" charset="0"/>
        </a:defRPr>
      </a:lvl7pPr>
      <a:lvl8pPr marL="1371600" algn="ctr" rtl="0" fontAlgn="base">
        <a:spcBef>
          <a:spcPct val="0"/>
        </a:spcBef>
        <a:spcAft>
          <a:spcPct val="0"/>
        </a:spcAft>
        <a:defRPr sz="4400">
          <a:solidFill>
            <a:srgbClr val="7A5128"/>
          </a:solidFill>
          <a:latin typeface="Arial" charset="0"/>
        </a:defRPr>
      </a:lvl8pPr>
      <a:lvl9pPr marL="1828800" algn="ctr" rtl="0" fontAlgn="base">
        <a:spcBef>
          <a:spcPct val="0"/>
        </a:spcBef>
        <a:spcAft>
          <a:spcPct val="0"/>
        </a:spcAft>
        <a:defRPr sz="4400">
          <a:solidFill>
            <a:srgbClr val="7A5128"/>
          </a:solidFill>
          <a:latin typeface="Arial" charset="0"/>
        </a:defRPr>
      </a:lvl9pPr>
    </p:titleStyle>
    <p:bodyStyle>
      <a:lvl1pPr marL="342900" indent="-342900" algn="l" defTabSz="803275" rtl="0" eaLnBrk="0" fontAlgn="base" hangingPunct="0">
        <a:spcBef>
          <a:spcPct val="0"/>
        </a:spcBef>
        <a:spcAft>
          <a:spcPct val="0"/>
        </a:spcAft>
        <a:buSzPct val="120000"/>
        <a:buChar char="•"/>
        <a:defRPr sz="1400">
          <a:solidFill>
            <a:srgbClr val="000000"/>
          </a:solidFill>
          <a:latin typeface="+mn-lt"/>
          <a:ea typeface="+mn-ea"/>
          <a:cs typeface="+mn-cs"/>
        </a:defRPr>
      </a:lvl1pPr>
      <a:lvl2pPr marL="130175" indent="-128588" algn="l" defTabSz="803275" rtl="0" eaLnBrk="0" fontAlgn="base" hangingPunct="0">
        <a:spcBef>
          <a:spcPct val="0"/>
        </a:spcBef>
        <a:spcAft>
          <a:spcPct val="0"/>
        </a:spcAft>
        <a:buSzPct val="120000"/>
        <a:buChar char="•"/>
        <a:defRPr sz="1400">
          <a:solidFill>
            <a:srgbClr val="000000"/>
          </a:solidFill>
          <a:latin typeface="+mn-lt"/>
        </a:defRPr>
      </a:lvl2pPr>
      <a:lvl3pPr marL="265113" indent="-133350" algn="l" defTabSz="803275" rtl="0" eaLnBrk="0" fontAlgn="base" hangingPunct="0">
        <a:spcBef>
          <a:spcPct val="0"/>
        </a:spcBef>
        <a:spcAft>
          <a:spcPct val="0"/>
        </a:spcAft>
        <a:buChar char="–"/>
        <a:defRPr sz="1400">
          <a:solidFill>
            <a:srgbClr val="000000"/>
          </a:solidFill>
          <a:latin typeface="+mn-lt"/>
        </a:defRPr>
      </a:lvl3pPr>
      <a:lvl4pPr marL="387350" indent="-120650" algn="l" defTabSz="803275" rtl="0" eaLnBrk="0" fontAlgn="base" hangingPunct="0">
        <a:spcBef>
          <a:spcPct val="0"/>
        </a:spcBef>
        <a:spcAft>
          <a:spcPct val="0"/>
        </a:spcAft>
        <a:buSzPct val="89000"/>
        <a:buChar char="•"/>
        <a:defRPr sz="1400">
          <a:solidFill>
            <a:srgbClr val="000000"/>
          </a:solidFill>
          <a:latin typeface="+mn-lt"/>
        </a:defRPr>
      </a:lvl4pPr>
      <a:lvl5pPr marL="522288" indent="-133350" algn="l" defTabSz="803275" rtl="0" eaLnBrk="0" fontAlgn="base" hangingPunct="0">
        <a:spcBef>
          <a:spcPct val="0"/>
        </a:spcBef>
        <a:spcAft>
          <a:spcPct val="0"/>
        </a:spcAft>
        <a:buSzPct val="75000"/>
        <a:buChar char="–"/>
        <a:defRPr sz="1400">
          <a:solidFill>
            <a:srgbClr val="000000"/>
          </a:solidFill>
          <a:latin typeface="+mn-lt"/>
        </a:defRPr>
      </a:lvl5pPr>
      <a:lvl6pPr marL="979488" indent="-133350" algn="l" defTabSz="803275" rtl="0" fontAlgn="base">
        <a:spcBef>
          <a:spcPct val="0"/>
        </a:spcBef>
        <a:spcAft>
          <a:spcPct val="0"/>
        </a:spcAft>
        <a:buSzPct val="75000"/>
        <a:buChar char="–"/>
        <a:defRPr sz="1400">
          <a:solidFill>
            <a:srgbClr val="000000"/>
          </a:solidFill>
          <a:latin typeface="+mn-lt"/>
        </a:defRPr>
      </a:lvl6pPr>
      <a:lvl7pPr marL="1436688" indent="-133350" algn="l" defTabSz="803275" rtl="0" fontAlgn="base">
        <a:spcBef>
          <a:spcPct val="0"/>
        </a:spcBef>
        <a:spcAft>
          <a:spcPct val="0"/>
        </a:spcAft>
        <a:buSzPct val="75000"/>
        <a:buChar char="–"/>
        <a:defRPr sz="1400">
          <a:solidFill>
            <a:srgbClr val="000000"/>
          </a:solidFill>
          <a:latin typeface="+mn-lt"/>
        </a:defRPr>
      </a:lvl7pPr>
      <a:lvl8pPr marL="1893888" indent="-133350" algn="l" defTabSz="803275" rtl="0" fontAlgn="base">
        <a:spcBef>
          <a:spcPct val="0"/>
        </a:spcBef>
        <a:spcAft>
          <a:spcPct val="0"/>
        </a:spcAft>
        <a:buSzPct val="75000"/>
        <a:buChar char="–"/>
        <a:defRPr sz="1400">
          <a:solidFill>
            <a:srgbClr val="000000"/>
          </a:solidFill>
          <a:latin typeface="+mn-lt"/>
        </a:defRPr>
      </a:lvl8pPr>
      <a:lvl9pPr marL="2351088" indent="-133350" algn="l" defTabSz="803275" rtl="0" fontAlgn="base">
        <a:spcBef>
          <a:spcPct val="0"/>
        </a:spcBef>
        <a:spcAft>
          <a:spcPct val="0"/>
        </a:spcAft>
        <a:buSzPct val="75000"/>
        <a:buChar char="–"/>
        <a:defRPr sz="14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5" name="Rectangle 7"/>
          <p:cNvSpPr>
            <a:spLocks noChangeArrowheads="1"/>
          </p:cNvSpPr>
          <p:nvPr/>
        </p:nvSpPr>
        <p:spPr bwMode="gray">
          <a:xfrm rot="10800000">
            <a:off x="0" y="228600"/>
            <a:ext cx="9144000" cy="722313"/>
          </a:xfrm>
          <a:prstGeom prst="rect">
            <a:avLst/>
          </a:prstGeom>
          <a:solidFill>
            <a:srgbClr val="002A7E"/>
          </a:solidFill>
          <a:ln w="9525">
            <a:noFill/>
            <a:miter lim="800000"/>
            <a:headEnd/>
            <a:tailEnd/>
          </a:ln>
        </p:spPr>
        <p:txBody>
          <a:bodyPr rot="10800000" wrap="none" lIns="81985" tIns="40994" rIns="81985" bIns="40994" anchor="ctr"/>
          <a:lstStyle/>
          <a:p>
            <a:pPr algn="ctr" defTabSz="820738" eaLnBrk="0" hangingPunct="0">
              <a:defRPr/>
            </a:pPr>
            <a:endParaRPr lang="en-US" sz="1600" b="1" dirty="0">
              <a:solidFill>
                <a:srgbClr val="003399"/>
              </a:solidFill>
              <a:latin typeface="Calibri" pitchFamily="34" charset="0"/>
            </a:endParaRPr>
          </a:p>
        </p:txBody>
      </p:sp>
      <p:pic>
        <p:nvPicPr>
          <p:cNvPr id="1027" name="Picture 22" descr="DOE Seal Color 250px"/>
          <p:cNvPicPr>
            <a:picLocks noChangeAspect="1" noChangeArrowheads="1"/>
          </p:cNvPicPr>
          <p:nvPr/>
        </p:nvPicPr>
        <p:blipFill>
          <a:blip r:embed="rId13" cstate="print"/>
          <a:srcRect/>
          <a:stretch>
            <a:fillRect/>
          </a:stretch>
        </p:blipFill>
        <p:spPr bwMode="auto">
          <a:xfrm>
            <a:off x="228600" y="71438"/>
            <a:ext cx="1093788" cy="1060450"/>
          </a:xfrm>
          <a:prstGeom prst="rect">
            <a:avLst/>
          </a:prstGeom>
          <a:noFill/>
          <a:ln w="9525">
            <a:noFill/>
            <a:miter lim="800000"/>
            <a:headEnd/>
            <a:tailEnd/>
          </a:ln>
        </p:spPr>
      </p:pic>
      <p:sp>
        <p:nvSpPr>
          <p:cNvPr id="6" name="Slide Number Placeholder 2"/>
          <p:cNvSpPr>
            <a:spLocks noGrp="1"/>
          </p:cNvSpPr>
          <p:nvPr>
            <p:ph type="sldNum" sz="quarter" idx="4"/>
          </p:nvPr>
        </p:nvSpPr>
        <p:spPr bwMode="auto">
          <a:xfrm>
            <a:off x="7008813" y="6324600"/>
            <a:ext cx="2135187" cy="303213"/>
          </a:xfrm>
          <a:prstGeom prst="rect">
            <a:avLst/>
          </a:prstGeom>
          <a:noFill/>
          <a:ln w="9525">
            <a:noFill/>
            <a:miter lim="800000"/>
            <a:headEnd/>
            <a:tailEnd/>
          </a:ln>
        </p:spPr>
        <p:txBody>
          <a:bodyPr vert="horz" wrap="square" lIns="91345" tIns="45674" rIns="91345" bIns="45674" numCol="1" anchor="t" anchorCtr="0" compatLnSpc="1">
            <a:prstTxWarp prst="textNoShape">
              <a:avLst/>
            </a:prstTxWarp>
            <a:spAutoFit/>
          </a:bodyPr>
          <a:lstStyle>
            <a:lvl1pPr>
              <a:defRPr sz="1400">
                <a:cs typeface="+mn-cs"/>
              </a:defRPr>
            </a:lvl1pPr>
          </a:lstStyle>
          <a:p>
            <a:pPr>
              <a:defRPr/>
            </a:pPr>
            <a:r>
              <a:rPr lang="en-US" dirty="0">
                <a:solidFill>
                  <a:srgbClr val="000000"/>
                </a:solidFill>
              </a:rPr>
              <a:t>                             </a:t>
            </a:r>
            <a:fld id="{A2471A13-11F7-4D66-8DE2-A23E9E03B8ED}" type="slidenum">
              <a:rPr lang="en-US" sz="1200">
                <a:solidFill>
                  <a:srgbClr val="000000"/>
                </a:solidFill>
              </a:rPr>
              <a:pPr>
                <a:defRPr/>
              </a:pPr>
              <a:t>‹#›</a:t>
            </a:fld>
            <a:endParaRPr lang="en-US" sz="1200" dirty="0">
              <a:solidFill>
                <a:srgbClr val="000000"/>
              </a:solidFill>
            </a:endParaRPr>
          </a:p>
        </p:txBody>
      </p:sp>
      <p:sp>
        <p:nvSpPr>
          <p:cNvPr id="1029" name="Rectangle 5"/>
          <p:cNvSpPr>
            <a:spLocks noGrp="1" noChangeArrowheads="1"/>
          </p:cNvSpPr>
          <p:nvPr>
            <p:ph type="body" idx="1"/>
          </p:nvPr>
        </p:nvSpPr>
        <p:spPr bwMode="auto">
          <a:xfrm>
            <a:off x="207963" y="1344613"/>
            <a:ext cx="8658225" cy="4527550"/>
          </a:xfrm>
          <a:prstGeom prst="rect">
            <a:avLst/>
          </a:prstGeom>
          <a:noFill/>
          <a:ln w="9525">
            <a:noFill/>
            <a:miter lim="800000"/>
            <a:headEnd/>
            <a:tailEnd/>
          </a:ln>
        </p:spPr>
        <p:txBody>
          <a:bodyPr vert="horz" wrap="square" lIns="82048" tIns="41025" rIns="82048" bIns="4102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Lst>
  <p:timing>
    <p:tnLst>
      <p:par>
        <p:cTn xmlns:p14="http://schemas.microsoft.com/office/powerpoint/2010/main" id="1" dur="indefinite" restart="never" nodeType="tmRoot"/>
      </p:par>
    </p:tnLst>
  </p:timing>
  <p:hf hdr="0" ftr="0" dt="0"/>
  <p:txStyles>
    <p:titleStyle>
      <a:lvl1pPr algn="ctr" rtl="0" eaLnBrk="0" fontAlgn="base" hangingPunct="0">
        <a:spcBef>
          <a:spcPct val="0"/>
        </a:spcBef>
        <a:spcAft>
          <a:spcPct val="0"/>
        </a:spcAft>
        <a:defRPr sz="4400">
          <a:solidFill>
            <a:srgbClr val="7A5128"/>
          </a:solidFill>
          <a:latin typeface="+mj-lt"/>
          <a:ea typeface="+mj-ea"/>
          <a:cs typeface="+mj-cs"/>
        </a:defRPr>
      </a:lvl1pPr>
      <a:lvl2pPr algn="ctr" rtl="0" eaLnBrk="0" fontAlgn="base" hangingPunct="0">
        <a:spcBef>
          <a:spcPct val="0"/>
        </a:spcBef>
        <a:spcAft>
          <a:spcPct val="0"/>
        </a:spcAft>
        <a:defRPr sz="4400">
          <a:solidFill>
            <a:srgbClr val="7A5128"/>
          </a:solidFill>
          <a:latin typeface="Arial" charset="0"/>
        </a:defRPr>
      </a:lvl2pPr>
      <a:lvl3pPr algn="ctr" rtl="0" eaLnBrk="0" fontAlgn="base" hangingPunct="0">
        <a:spcBef>
          <a:spcPct val="0"/>
        </a:spcBef>
        <a:spcAft>
          <a:spcPct val="0"/>
        </a:spcAft>
        <a:defRPr sz="4400">
          <a:solidFill>
            <a:srgbClr val="7A5128"/>
          </a:solidFill>
          <a:latin typeface="Arial" charset="0"/>
        </a:defRPr>
      </a:lvl3pPr>
      <a:lvl4pPr algn="ctr" rtl="0" eaLnBrk="0" fontAlgn="base" hangingPunct="0">
        <a:spcBef>
          <a:spcPct val="0"/>
        </a:spcBef>
        <a:spcAft>
          <a:spcPct val="0"/>
        </a:spcAft>
        <a:defRPr sz="4400">
          <a:solidFill>
            <a:srgbClr val="7A5128"/>
          </a:solidFill>
          <a:latin typeface="Arial" charset="0"/>
        </a:defRPr>
      </a:lvl4pPr>
      <a:lvl5pPr algn="ctr" rtl="0" eaLnBrk="0" fontAlgn="base" hangingPunct="0">
        <a:spcBef>
          <a:spcPct val="0"/>
        </a:spcBef>
        <a:spcAft>
          <a:spcPct val="0"/>
        </a:spcAft>
        <a:defRPr sz="4400">
          <a:solidFill>
            <a:srgbClr val="7A5128"/>
          </a:solidFill>
          <a:latin typeface="Arial" charset="0"/>
        </a:defRPr>
      </a:lvl5pPr>
      <a:lvl6pPr marL="457200" algn="ctr" rtl="0" fontAlgn="base">
        <a:spcBef>
          <a:spcPct val="0"/>
        </a:spcBef>
        <a:spcAft>
          <a:spcPct val="0"/>
        </a:spcAft>
        <a:defRPr sz="4400">
          <a:solidFill>
            <a:srgbClr val="7A5128"/>
          </a:solidFill>
          <a:latin typeface="Arial" charset="0"/>
        </a:defRPr>
      </a:lvl6pPr>
      <a:lvl7pPr marL="914400" algn="ctr" rtl="0" fontAlgn="base">
        <a:spcBef>
          <a:spcPct val="0"/>
        </a:spcBef>
        <a:spcAft>
          <a:spcPct val="0"/>
        </a:spcAft>
        <a:defRPr sz="4400">
          <a:solidFill>
            <a:srgbClr val="7A5128"/>
          </a:solidFill>
          <a:latin typeface="Arial" charset="0"/>
        </a:defRPr>
      </a:lvl7pPr>
      <a:lvl8pPr marL="1371600" algn="ctr" rtl="0" fontAlgn="base">
        <a:spcBef>
          <a:spcPct val="0"/>
        </a:spcBef>
        <a:spcAft>
          <a:spcPct val="0"/>
        </a:spcAft>
        <a:defRPr sz="4400">
          <a:solidFill>
            <a:srgbClr val="7A5128"/>
          </a:solidFill>
          <a:latin typeface="Arial" charset="0"/>
        </a:defRPr>
      </a:lvl8pPr>
      <a:lvl9pPr marL="1828800" algn="ctr" rtl="0" fontAlgn="base">
        <a:spcBef>
          <a:spcPct val="0"/>
        </a:spcBef>
        <a:spcAft>
          <a:spcPct val="0"/>
        </a:spcAft>
        <a:defRPr sz="4400">
          <a:solidFill>
            <a:srgbClr val="7A5128"/>
          </a:solidFill>
          <a:latin typeface="Arial" charset="0"/>
        </a:defRPr>
      </a:lvl9pPr>
    </p:titleStyle>
    <p:bodyStyle>
      <a:lvl1pPr marL="342900" indent="-342900" algn="l" defTabSz="803275" rtl="0" eaLnBrk="0" fontAlgn="base" hangingPunct="0">
        <a:spcBef>
          <a:spcPct val="0"/>
        </a:spcBef>
        <a:spcAft>
          <a:spcPct val="0"/>
        </a:spcAft>
        <a:buSzPct val="120000"/>
        <a:buChar char="•"/>
        <a:defRPr sz="1400">
          <a:solidFill>
            <a:srgbClr val="000000"/>
          </a:solidFill>
          <a:latin typeface="+mn-lt"/>
          <a:ea typeface="+mn-ea"/>
          <a:cs typeface="+mn-cs"/>
        </a:defRPr>
      </a:lvl1pPr>
      <a:lvl2pPr marL="130175" indent="-128588" algn="l" defTabSz="803275" rtl="0" eaLnBrk="0" fontAlgn="base" hangingPunct="0">
        <a:spcBef>
          <a:spcPct val="0"/>
        </a:spcBef>
        <a:spcAft>
          <a:spcPct val="0"/>
        </a:spcAft>
        <a:buSzPct val="120000"/>
        <a:buChar char="•"/>
        <a:defRPr sz="1400">
          <a:solidFill>
            <a:srgbClr val="000000"/>
          </a:solidFill>
          <a:latin typeface="+mn-lt"/>
        </a:defRPr>
      </a:lvl2pPr>
      <a:lvl3pPr marL="265113" indent="-133350" algn="l" defTabSz="803275" rtl="0" eaLnBrk="0" fontAlgn="base" hangingPunct="0">
        <a:spcBef>
          <a:spcPct val="0"/>
        </a:spcBef>
        <a:spcAft>
          <a:spcPct val="0"/>
        </a:spcAft>
        <a:buChar char="–"/>
        <a:defRPr sz="1400">
          <a:solidFill>
            <a:srgbClr val="000000"/>
          </a:solidFill>
          <a:latin typeface="+mn-lt"/>
        </a:defRPr>
      </a:lvl3pPr>
      <a:lvl4pPr marL="387350" indent="-120650" algn="l" defTabSz="803275" rtl="0" eaLnBrk="0" fontAlgn="base" hangingPunct="0">
        <a:spcBef>
          <a:spcPct val="0"/>
        </a:spcBef>
        <a:spcAft>
          <a:spcPct val="0"/>
        </a:spcAft>
        <a:buSzPct val="89000"/>
        <a:buChar char="•"/>
        <a:defRPr sz="1400">
          <a:solidFill>
            <a:srgbClr val="000000"/>
          </a:solidFill>
          <a:latin typeface="+mn-lt"/>
        </a:defRPr>
      </a:lvl4pPr>
      <a:lvl5pPr marL="522288" indent="-133350" algn="l" defTabSz="803275" rtl="0" eaLnBrk="0" fontAlgn="base" hangingPunct="0">
        <a:spcBef>
          <a:spcPct val="0"/>
        </a:spcBef>
        <a:spcAft>
          <a:spcPct val="0"/>
        </a:spcAft>
        <a:buSzPct val="75000"/>
        <a:buChar char="–"/>
        <a:defRPr sz="1400">
          <a:solidFill>
            <a:srgbClr val="000000"/>
          </a:solidFill>
          <a:latin typeface="+mn-lt"/>
        </a:defRPr>
      </a:lvl5pPr>
      <a:lvl6pPr marL="979488" indent="-133350" algn="l" defTabSz="803275" rtl="0" fontAlgn="base">
        <a:spcBef>
          <a:spcPct val="0"/>
        </a:spcBef>
        <a:spcAft>
          <a:spcPct val="0"/>
        </a:spcAft>
        <a:buSzPct val="75000"/>
        <a:buChar char="–"/>
        <a:defRPr sz="1400">
          <a:solidFill>
            <a:srgbClr val="000000"/>
          </a:solidFill>
          <a:latin typeface="+mn-lt"/>
        </a:defRPr>
      </a:lvl6pPr>
      <a:lvl7pPr marL="1436688" indent="-133350" algn="l" defTabSz="803275" rtl="0" fontAlgn="base">
        <a:spcBef>
          <a:spcPct val="0"/>
        </a:spcBef>
        <a:spcAft>
          <a:spcPct val="0"/>
        </a:spcAft>
        <a:buSzPct val="75000"/>
        <a:buChar char="–"/>
        <a:defRPr sz="1400">
          <a:solidFill>
            <a:srgbClr val="000000"/>
          </a:solidFill>
          <a:latin typeface="+mn-lt"/>
        </a:defRPr>
      </a:lvl7pPr>
      <a:lvl8pPr marL="1893888" indent="-133350" algn="l" defTabSz="803275" rtl="0" fontAlgn="base">
        <a:spcBef>
          <a:spcPct val="0"/>
        </a:spcBef>
        <a:spcAft>
          <a:spcPct val="0"/>
        </a:spcAft>
        <a:buSzPct val="75000"/>
        <a:buChar char="–"/>
        <a:defRPr sz="1400">
          <a:solidFill>
            <a:srgbClr val="000000"/>
          </a:solidFill>
          <a:latin typeface="+mn-lt"/>
        </a:defRPr>
      </a:lvl8pPr>
      <a:lvl9pPr marL="2351088" indent="-133350" algn="l" defTabSz="803275" rtl="0" fontAlgn="base">
        <a:spcBef>
          <a:spcPct val="0"/>
        </a:spcBef>
        <a:spcAft>
          <a:spcPct val="0"/>
        </a:spcAft>
        <a:buSzPct val="75000"/>
        <a:buChar char="–"/>
        <a:defRPr sz="14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5" name="Rectangle 7"/>
          <p:cNvSpPr>
            <a:spLocks noChangeArrowheads="1"/>
          </p:cNvSpPr>
          <p:nvPr/>
        </p:nvSpPr>
        <p:spPr bwMode="gray">
          <a:xfrm rot="10800000">
            <a:off x="0" y="228600"/>
            <a:ext cx="9144000" cy="722313"/>
          </a:xfrm>
          <a:prstGeom prst="rect">
            <a:avLst/>
          </a:prstGeom>
          <a:solidFill>
            <a:srgbClr val="002A7E"/>
          </a:solidFill>
          <a:ln w="9525">
            <a:noFill/>
            <a:miter lim="800000"/>
            <a:headEnd/>
            <a:tailEnd/>
          </a:ln>
        </p:spPr>
        <p:txBody>
          <a:bodyPr rot="10800000" wrap="none" lIns="81985" tIns="40994" rIns="81985" bIns="40994" anchor="ctr"/>
          <a:lstStyle/>
          <a:p>
            <a:pPr algn="ctr" defTabSz="820738" eaLnBrk="0" hangingPunct="0">
              <a:defRPr/>
            </a:pPr>
            <a:endParaRPr lang="en-US" sz="1600" b="1" dirty="0">
              <a:solidFill>
                <a:srgbClr val="003399"/>
              </a:solidFill>
              <a:latin typeface="Calibri" pitchFamily="34" charset="0"/>
            </a:endParaRPr>
          </a:p>
        </p:txBody>
      </p:sp>
      <p:pic>
        <p:nvPicPr>
          <p:cNvPr id="1027" name="Picture 22" descr="DOE Seal Color 250px"/>
          <p:cNvPicPr>
            <a:picLocks noChangeAspect="1" noChangeArrowheads="1"/>
          </p:cNvPicPr>
          <p:nvPr/>
        </p:nvPicPr>
        <p:blipFill>
          <a:blip r:embed="rId13" cstate="print"/>
          <a:srcRect/>
          <a:stretch>
            <a:fillRect/>
          </a:stretch>
        </p:blipFill>
        <p:spPr bwMode="auto">
          <a:xfrm>
            <a:off x="228600" y="71438"/>
            <a:ext cx="1093788" cy="1060450"/>
          </a:xfrm>
          <a:prstGeom prst="rect">
            <a:avLst/>
          </a:prstGeom>
          <a:noFill/>
          <a:ln w="9525">
            <a:noFill/>
            <a:miter lim="800000"/>
            <a:headEnd/>
            <a:tailEnd/>
          </a:ln>
        </p:spPr>
      </p:pic>
      <p:sp>
        <p:nvSpPr>
          <p:cNvPr id="6" name="Slide Number Placeholder 2"/>
          <p:cNvSpPr>
            <a:spLocks noGrp="1"/>
          </p:cNvSpPr>
          <p:nvPr>
            <p:ph type="sldNum" sz="quarter" idx="4"/>
          </p:nvPr>
        </p:nvSpPr>
        <p:spPr bwMode="auto">
          <a:xfrm>
            <a:off x="7008813" y="6324600"/>
            <a:ext cx="2135187" cy="303213"/>
          </a:xfrm>
          <a:prstGeom prst="rect">
            <a:avLst/>
          </a:prstGeom>
          <a:noFill/>
          <a:ln w="9525">
            <a:noFill/>
            <a:miter lim="800000"/>
            <a:headEnd/>
            <a:tailEnd/>
          </a:ln>
        </p:spPr>
        <p:txBody>
          <a:bodyPr vert="horz" wrap="square" lIns="91345" tIns="45674" rIns="91345" bIns="45674" numCol="1" anchor="t" anchorCtr="0" compatLnSpc="1">
            <a:prstTxWarp prst="textNoShape">
              <a:avLst/>
            </a:prstTxWarp>
            <a:spAutoFit/>
          </a:bodyPr>
          <a:lstStyle>
            <a:lvl1pPr>
              <a:defRPr sz="1400">
                <a:cs typeface="+mn-cs"/>
              </a:defRPr>
            </a:lvl1pPr>
          </a:lstStyle>
          <a:p>
            <a:pPr>
              <a:defRPr/>
            </a:pPr>
            <a:r>
              <a:rPr lang="en-US" dirty="0">
                <a:solidFill>
                  <a:srgbClr val="000000"/>
                </a:solidFill>
              </a:rPr>
              <a:t>                             </a:t>
            </a:r>
            <a:fld id="{A2471A13-11F7-4D66-8DE2-A23E9E03B8ED}" type="slidenum">
              <a:rPr lang="en-US" sz="1200">
                <a:solidFill>
                  <a:srgbClr val="000000"/>
                </a:solidFill>
              </a:rPr>
              <a:pPr>
                <a:defRPr/>
              </a:pPr>
              <a:t>‹#›</a:t>
            </a:fld>
            <a:endParaRPr lang="en-US" sz="1200" dirty="0">
              <a:solidFill>
                <a:srgbClr val="000000"/>
              </a:solidFill>
            </a:endParaRPr>
          </a:p>
        </p:txBody>
      </p:sp>
      <p:sp>
        <p:nvSpPr>
          <p:cNvPr id="1029" name="Rectangle 5"/>
          <p:cNvSpPr>
            <a:spLocks noGrp="1" noChangeArrowheads="1"/>
          </p:cNvSpPr>
          <p:nvPr>
            <p:ph type="body" idx="1"/>
          </p:nvPr>
        </p:nvSpPr>
        <p:spPr bwMode="auto">
          <a:xfrm>
            <a:off x="207963" y="1344613"/>
            <a:ext cx="8658225" cy="4527550"/>
          </a:xfrm>
          <a:prstGeom prst="rect">
            <a:avLst/>
          </a:prstGeom>
          <a:noFill/>
          <a:ln w="9525">
            <a:noFill/>
            <a:miter lim="800000"/>
            <a:headEnd/>
            <a:tailEnd/>
          </a:ln>
        </p:spPr>
        <p:txBody>
          <a:bodyPr vert="horz" wrap="square" lIns="82048" tIns="41025" rIns="82048" bIns="4102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iming>
    <p:tnLst>
      <p:par>
        <p:cTn xmlns:p14="http://schemas.microsoft.com/office/powerpoint/2010/main" id="1" dur="indefinite" restart="never" nodeType="tmRoot"/>
      </p:par>
    </p:tnLst>
  </p:timing>
  <p:hf hdr="0" ftr="0" dt="0"/>
  <p:txStyles>
    <p:titleStyle>
      <a:lvl1pPr algn="ctr" rtl="0" eaLnBrk="0" fontAlgn="base" hangingPunct="0">
        <a:spcBef>
          <a:spcPct val="0"/>
        </a:spcBef>
        <a:spcAft>
          <a:spcPct val="0"/>
        </a:spcAft>
        <a:defRPr sz="4400">
          <a:solidFill>
            <a:srgbClr val="7A5128"/>
          </a:solidFill>
          <a:latin typeface="+mj-lt"/>
          <a:ea typeface="+mj-ea"/>
          <a:cs typeface="+mj-cs"/>
        </a:defRPr>
      </a:lvl1pPr>
      <a:lvl2pPr algn="ctr" rtl="0" eaLnBrk="0" fontAlgn="base" hangingPunct="0">
        <a:spcBef>
          <a:spcPct val="0"/>
        </a:spcBef>
        <a:spcAft>
          <a:spcPct val="0"/>
        </a:spcAft>
        <a:defRPr sz="4400">
          <a:solidFill>
            <a:srgbClr val="7A5128"/>
          </a:solidFill>
          <a:latin typeface="Arial" charset="0"/>
        </a:defRPr>
      </a:lvl2pPr>
      <a:lvl3pPr algn="ctr" rtl="0" eaLnBrk="0" fontAlgn="base" hangingPunct="0">
        <a:spcBef>
          <a:spcPct val="0"/>
        </a:spcBef>
        <a:spcAft>
          <a:spcPct val="0"/>
        </a:spcAft>
        <a:defRPr sz="4400">
          <a:solidFill>
            <a:srgbClr val="7A5128"/>
          </a:solidFill>
          <a:latin typeface="Arial" charset="0"/>
        </a:defRPr>
      </a:lvl3pPr>
      <a:lvl4pPr algn="ctr" rtl="0" eaLnBrk="0" fontAlgn="base" hangingPunct="0">
        <a:spcBef>
          <a:spcPct val="0"/>
        </a:spcBef>
        <a:spcAft>
          <a:spcPct val="0"/>
        </a:spcAft>
        <a:defRPr sz="4400">
          <a:solidFill>
            <a:srgbClr val="7A5128"/>
          </a:solidFill>
          <a:latin typeface="Arial" charset="0"/>
        </a:defRPr>
      </a:lvl4pPr>
      <a:lvl5pPr algn="ctr" rtl="0" eaLnBrk="0" fontAlgn="base" hangingPunct="0">
        <a:spcBef>
          <a:spcPct val="0"/>
        </a:spcBef>
        <a:spcAft>
          <a:spcPct val="0"/>
        </a:spcAft>
        <a:defRPr sz="4400">
          <a:solidFill>
            <a:srgbClr val="7A5128"/>
          </a:solidFill>
          <a:latin typeface="Arial" charset="0"/>
        </a:defRPr>
      </a:lvl5pPr>
      <a:lvl6pPr marL="457200" algn="ctr" rtl="0" fontAlgn="base">
        <a:spcBef>
          <a:spcPct val="0"/>
        </a:spcBef>
        <a:spcAft>
          <a:spcPct val="0"/>
        </a:spcAft>
        <a:defRPr sz="4400">
          <a:solidFill>
            <a:srgbClr val="7A5128"/>
          </a:solidFill>
          <a:latin typeface="Arial" charset="0"/>
        </a:defRPr>
      </a:lvl6pPr>
      <a:lvl7pPr marL="914400" algn="ctr" rtl="0" fontAlgn="base">
        <a:spcBef>
          <a:spcPct val="0"/>
        </a:spcBef>
        <a:spcAft>
          <a:spcPct val="0"/>
        </a:spcAft>
        <a:defRPr sz="4400">
          <a:solidFill>
            <a:srgbClr val="7A5128"/>
          </a:solidFill>
          <a:latin typeface="Arial" charset="0"/>
        </a:defRPr>
      </a:lvl7pPr>
      <a:lvl8pPr marL="1371600" algn="ctr" rtl="0" fontAlgn="base">
        <a:spcBef>
          <a:spcPct val="0"/>
        </a:spcBef>
        <a:spcAft>
          <a:spcPct val="0"/>
        </a:spcAft>
        <a:defRPr sz="4400">
          <a:solidFill>
            <a:srgbClr val="7A5128"/>
          </a:solidFill>
          <a:latin typeface="Arial" charset="0"/>
        </a:defRPr>
      </a:lvl8pPr>
      <a:lvl9pPr marL="1828800" algn="ctr" rtl="0" fontAlgn="base">
        <a:spcBef>
          <a:spcPct val="0"/>
        </a:spcBef>
        <a:spcAft>
          <a:spcPct val="0"/>
        </a:spcAft>
        <a:defRPr sz="4400">
          <a:solidFill>
            <a:srgbClr val="7A5128"/>
          </a:solidFill>
          <a:latin typeface="Arial" charset="0"/>
        </a:defRPr>
      </a:lvl9pPr>
    </p:titleStyle>
    <p:bodyStyle>
      <a:lvl1pPr marL="342900" indent="-342900" algn="l" defTabSz="803275" rtl="0" eaLnBrk="0" fontAlgn="base" hangingPunct="0">
        <a:spcBef>
          <a:spcPct val="0"/>
        </a:spcBef>
        <a:spcAft>
          <a:spcPct val="0"/>
        </a:spcAft>
        <a:buSzPct val="120000"/>
        <a:buChar char="•"/>
        <a:defRPr sz="1400">
          <a:solidFill>
            <a:srgbClr val="000000"/>
          </a:solidFill>
          <a:latin typeface="+mn-lt"/>
          <a:ea typeface="+mn-ea"/>
          <a:cs typeface="+mn-cs"/>
        </a:defRPr>
      </a:lvl1pPr>
      <a:lvl2pPr marL="130175" indent="-128588" algn="l" defTabSz="803275" rtl="0" eaLnBrk="0" fontAlgn="base" hangingPunct="0">
        <a:spcBef>
          <a:spcPct val="0"/>
        </a:spcBef>
        <a:spcAft>
          <a:spcPct val="0"/>
        </a:spcAft>
        <a:buSzPct val="120000"/>
        <a:buChar char="•"/>
        <a:defRPr sz="1400">
          <a:solidFill>
            <a:srgbClr val="000000"/>
          </a:solidFill>
          <a:latin typeface="+mn-lt"/>
        </a:defRPr>
      </a:lvl2pPr>
      <a:lvl3pPr marL="265113" indent="-133350" algn="l" defTabSz="803275" rtl="0" eaLnBrk="0" fontAlgn="base" hangingPunct="0">
        <a:spcBef>
          <a:spcPct val="0"/>
        </a:spcBef>
        <a:spcAft>
          <a:spcPct val="0"/>
        </a:spcAft>
        <a:buChar char="–"/>
        <a:defRPr sz="1400">
          <a:solidFill>
            <a:srgbClr val="000000"/>
          </a:solidFill>
          <a:latin typeface="+mn-lt"/>
        </a:defRPr>
      </a:lvl3pPr>
      <a:lvl4pPr marL="387350" indent="-120650" algn="l" defTabSz="803275" rtl="0" eaLnBrk="0" fontAlgn="base" hangingPunct="0">
        <a:spcBef>
          <a:spcPct val="0"/>
        </a:spcBef>
        <a:spcAft>
          <a:spcPct val="0"/>
        </a:spcAft>
        <a:buSzPct val="89000"/>
        <a:buChar char="•"/>
        <a:defRPr sz="1400">
          <a:solidFill>
            <a:srgbClr val="000000"/>
          </a:solidFill>
          <a:latin typeface="+mn-lt"/>
        </a:defRPr>
      </a:lvl4pPr>
      <a:lvl5pPr marL="522288" indent="-133350" algn="l" defTabSz="803275" rtl="0" eaLnBrk="0" fontAlgn="base" hangingPunct="0">
        <a:spcBef>
          <a:spcPct val="0"/>
        </a:spcBef>
        <a:spcAft>
          <a:spcPct val="0"/>
        </a:spcAft>
        <a:buSzPct val="75000"/>
        <a:buChar char="–"/>
        <a:defRPr sz="1400">
          <a:solidFill>
            <a:srgbClr val="000000"/>
          </a:solidFill>
          <a:latin typeface="+mn-lt"/>
        </a:defRPr>
      </a:lvl5pPr>
      <a:lvl6pPr marL="979488" indent="-133350" algn="l" defTabSz="803275" rtl="0" fontAlgn="base">
        <a:spcBef>
          <a:spcPct val="0"/>
        </a:spcBef>
        <a:spcAft>
          <a:spcPct val="0"/>
        </a:spcAft>
        <a:buSzPct val="75000"/>
        <a:buChar char="–"/>
        <a:defRPr sz="1400">
          <a:solidFill>
            <a:srgbClr val="000000"/>
          </a:solidFill>
          <a:latin typeface="+mn-lt"/>
        </a:defRPr>
      </a:lvl6pPr>
      <a:lvl7pPr marL="1436688" indent="-133350" algn="l" defTabSz="803275" rtl="0" fontAlgn="base">
        <a:spcBef>
          <a:spcPct val="0"/>
        </a:spcBef>
        <a:spcAft>
          <a:spcPct val="0"/>
        </a:spcAft>
        <a:buSzPct val="75000"/>
        <a:buChar char="–"/>
        <a:defRPr sz="1400">
          <a:solidFill>
            <a:srgbClr val="000000"/>
          </a:solidFill>
          <a:latin typeface="+mn-lt"/>
        </a:defRPr>
      </a:lvl7pPr>
      <a:lvl8pPr marL="1893888" indent="-133350" algn="l" defTabSz="803275" rtl="0" fontAlgn="base">
        <a:spcBef>
          <a:spcPct val="0"/>
        </a:spcBef>
        <a:spcAft>
          <a:spcPct val="0"/>
        </a:spcAft>
        <a:buSzPct val="75000"/>
        <a:buChar char="–"/>
        <a:defRPr sz="1400">
          <a:solidFill>
            <a:srgbClr val="000000"/>
          </a:solidFill>
          <a:latin typeface="+mn-lt"/>
        </a:defRPr>
      </a:lvl8pPr>
      <a:lvl9pPr marL="2351088" indent="-133350" algn="l" defTabSz="803275" rtl="0" fontAlgn="base">
        <a:spcBef>
          <a:spcPct val="0"/>
        </a:spcBef>
        <a:spcAft>
          <a:spcPct val="0"/>
        </a:spcAft>
        <a:buSzPct val="75000"/>
        <a:buChar char="–"/>
        <a:defRPr sz="14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5" name="Rectangle 7"/>
          <p:cNvSpPr>
            <a:spLocks noChangeArrowheads="1"/>
          </p:cNvSpPr>
          <p:nvPr/>
        </p:nvSpPr>
        <p:spPr bwMode="gray">
          <a:xfrm rot="10800000">
            <a:off x="0" y="228600"/>
            <a:ext cx="9144000" cy="722313"/>
          </a:xfrm>
          <a:prstGeom prst="rect">
            <a:avLst/>
          </a:prstGeom>
          <a:solidFill>
            <a:srgbClr val="002A7E"/>
          </a:solidFill>
          <a:ln w="9525">
            <a:noFill/>
            <a:miter lim="800000"/>
            <a:headEnd/>
            <a:tailEnd/>
          </a:ln>
        </p:spPr>
        <p:txBody>
          <a:bodyPr rot="10800000" wrap="none" lIns="81985" tIns="40994" rIns="81985" bIns="40994" anchor="ctr"/>
          <a:lstStyle/>
          <a:p>
            <a:pPr algn="ctr" defTabSz="820738" eaLnBrk="0" hangingPunct="0">
              <a:defRPr/>
            </a:pPr>
            <a:endParaRPr lang="en-US" sz="1600" b="1" dirty="0">
              <a:solidFill>
                <a:srgbClr val="003399"/>
              </a:solidFill>
              <a:latin typeface="Calibri" pitchFamily="34" charset="0"/>
            </a:endParaRPr>
          </a:p>
        </p:txBody>
      </p:sp>
      <p:pic>
        <p:nvPicPr>
          <p:cNvPr id="1027" name="Picture 22" descr="DOE Seal Color 250px"/>
          <p:cNvPicPr>
            <a:picLocks noChangeAspect="1" noChangeArrowheads="1"/>
          </p:cNvPicPr>
          <p:nvPr/>
        </p:nvPicPr>
        <p:blipFill>
          <a:blip r:embed="rId13" cstate="print"/>
          <a:srcRect/>
          <a:stretch>
            <a:fillRect/>
          </a:stretch>
        </p:blipFill>
        <p:spPr bwMode="auto">
          <a:xfrm>
            <a:off x="228600" y="71438"/>
            <a:ext cx="1093788" cy="1060450"/>
          </a:xfrm>
          <a:prstGeom prst="rect">
            <a:avLst/>
          </a:prstGeom>
          <a:noFill/>
          <a:ln w="9525">
            <a:noFill/>
            <a:miter lim="800000"/>
            <a:headEnd/>
            <a:tailEnd/>
          </a:ln>
        </p:spPr>
      </p:pic>
      <p:sp>
        <p:nvSpPr>
          <p:cNvPr id="6" name="Slide Number Placeholder 2"/>
          <p:cNvSpPr>
            <a:spLocks noGrp="1"/>
          </p:cNvSpPr>
          <p:nvPr>
            <p:ph type="sldNum" sz="quarter" idx="4"/>
          </p:nvPr>
        </p:nvSpPr>
        <p:spPr bwMode="auto">
          <a:xfrm>
            <a:off x="7008813" y="6324600"/>
            <a:ext cx="2135187" cy="303213"/>
          </a:xfrm>
          <a:prstGeom prst="rect">
            <a:avLst/>
          </a:prstGeom>
          <a:noFill/>
          <a:ln w="9525">
            <a:noFill/>
            <a:miter lim="800000"/>
            <a:headEnd/>
            <a:tailEnd/>
          </a:ln>
        </p:spPr>
        <p:txBody>
          <a:bodyPr vert="horz" wrap="square" lIns="91345" tIns="45674" rIns="91345" bIns="45674" numCol="1" anchor="t" anchorCtr="0" compatLnSpc="1">
            <a:prstTxWarp prst="textNoShape">
              <a:avLst/>
            </a:prstTxWarp>
            <a:spAutoFit/>
          </a:bodyPr>
          <a:lstStyle>
            <a:lvl1pPr>
              <a:defRPr sz="1400">
                <a:cs typeface="+mn-cs"/>
              </a:defRPr>
            </a:lvl1pPr>
          </a:lstStyle>
          <a:p>
            <a:pPr>
              <a:defRPr/>
            </a:pPr>
            <a:r>
              <a:rPr lang="en-US" dirty="0">
                <a:solidFill>
                  <a:srgbClr val="000000"/>
                </a:solidFill>
              </a:rPr>
              <a:t>                             </a:t>
            </a:r>
            <a:fld id="{A2471A13-11F7-4D66-8DE2-A23E9E03B8ED}" type="slidenum">
              <a:rPr lang="en-US" sz="1200">
                <a:solidFill>
                  <a:srgbClr val="000000"/>
                </a:solidFill>
              </a:rPr>
              <a:pPr>
                <a:defRPr/>
              </a:pPr>
              <a:t>‹#›</a:t>
            </a:fld>
            <a:endParaRPr lang="en-US" sz="1200" dirty="0">
              <a:solidFill>
                <a:srgbClr val="000000"/>
              </a:solidFill>
            </a:endParaRPr>
          </a:p>
        </p:txBody>
      </p:sp>
      <p:sp>
        <p:nvSpPr>
          <p:cNvPr id="1029" name="Rectangle 5"/>
          <p:cNvSpPr>
            <a:spLocks noGrp="1" noChangeArrowheads="1"/>
          </p:cNvSpPr>
          <p:nvPr>
            <p:ph type="body" idx="1"/>
          </p:nvPr>
        </p:nvSpPr>
        <p:spPr bwMode="auto">
          <a:xfrm>
            <a:off x="207963" y="1344613"/>
            <a:ext cx="8658225" cy="4527550"/>
          </a:xfrm>
          <a:prstGeom prst="rect">
            <a:avLst/>
          </a:prstGeom>
          <a:noFill/>
          <a:ln w="9525">
            <a:noFill/>
            <a:miter lim="800000"/>
            <a:headEnd/>
            <a:tailEnd/>
          </a:ln>
        </p:spPr>
        <p:txBody>
          <a:bodyPr vert="horz" wrap="square" lIns="82048" tIns="41025" rIns="82048" bIns="4102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iming>
    <p:tnLst>
      <p:par>
        <p:cTn xmlns:p14="http://schemas.microsoft.com/office/powerpoint/2010/main" id="1" dur="indefinite" restart="never" nodeType="tmRoot"/>
      </p:par>
    </p:tnLst>
  </p:timing>
  <p:hf hdr="0" ftr="0" dt="0"/>
  <p:txStyles>
    <p:titleStyle>
      <a:lvl1pPr algn="ctr" rtl="0" eaLnBrk="0" fontAlgn="base" hangingPunct="0">
        <a:spcBef>
          <a:spcPct val="0"/>
        </a:spcBef>
        <a:spcAft>
          <a:spcPct val="0"/>
        </a:spcAft>
        <a:defRPr sz="4400">
          <a:solidFill>
            <a:srgbClr val="7A5128"/>
          </a:solidFill>
          <a:latin typeface="+mj-lt"/>
          <a:ea typeface="+mj-ea"/>
          <a:cs typeface="+mj-cs"/>
        </a:defRPr>
      </a:lvl1pPr>
      <a:lvl2pPr algn="ctr" rtl="0" eaLnBrk="0" fontAlgn="base" hangingPunct="0">
        <a:spcBef>
          <a:spcPct val="0"/>
        </a:spcBef>
        <a:spcAft>
          <a:spcPct val="0"/>
        </a:spcAft>
        <a:defRPr sz="4400">
          <a:solidFill>
            <a:srgbClr val="7A5128"/>
          </a:solidFill>
          <a:latin typeface="Arial" charset="0"/>
        </a:defRPr>
      </a:lvl2pPr>
      <a:lvl3pPr algn="ctr" rtl="0" eaLnBrk="0" fontAlgn="base" hangingPunct="0">
        <a:spcBef>
          <a:spcPct val="0"/>
        </a:spcBef>
        <a:spcAft>
          <a:spcPct val="0"/>
        </a:spcAft>
        <a:defRPr sz="4400">
          <a:solidFill>
            <a:srgbClr val="7A5128"/>
          </a:solidFill>
          <a:latin typeface="Arial" charset="0"/>
        </a:defRPr>
      </a:lvl3pPr>
      <a:lvl4pPr algn="ctr" rtl="0" eaLnBrk="0" fontAlgn="base" hangingPunct="0">
        <a:spcBef>
          <a:spcPct val="0"/>
        </a:spcBef>
        <a:spcAft>
          <a:spcPct val="0"/>
        </a:spcAft>
        <a:defRPr sz="4400">
          <a:solidFill>
            <a:srgbClr val="7A5128"/>
          </a:solidFill>
          <a:latin typeface="Arial" charset="0"/>
        </a:defRPr>
      </a:lvl4pPr>
      <a:lvl5pPr algn="ctr" rtl="0" eaLnBrk="0" fontAlgn="base" hangingPunct="0">
        <a:spcBef>
          <a:spcPct val="0"/>
        </a:spcBef>
        <a:spcAft>
          <a:spcPct val="0"/>
        </a:spcAft>
        <a:defRPr sz="4400">
          <a:solidFill>
            <a:srgbClr val="7A5128"/>
          </a:solidFill>
          <a:latin typeface="Arial" charset="0"/>
        </a:defRPr>
      </a:lvl5pPr>
      <a:lvl6pPr marL="457200" algn="ctr" rtl="0" fontAlgn="base">
        <a:spcBef>
          <a:spcPct val="0"/>
        </a:spcBef>
        <a:spcAft>
          <a:spcPct val="0"/>
        </a:spcAft>
        <a:defRPr sz="4400">
          <a:solidFill>
            <a:srgbClr val="7A5128"/>
          </a:solidFill>
          <a:latin typeface="Arial" charset="0"/>
        </a:defRPr>
      </a:lvl6pPr>
      <a:lvl7pPr marL="914400" algn="ctr" rtl="0" fontAlgn="base">
        <a:spcBef>
          <a:spcPct val="0"/>
        </a:spcBef>
        <a:spcAft>
          <a:spcPct val="0"/>
        </a:spcAft>
        <a:defRPr sz="4400">
          <a:solidFill>
            <a:srgbClr val="7A5128"/>
          </a:solidFill>
          <a:latin typeface="Arial" charset="0"/>
        </a:defRPr>
      </a:lvl7pPr>
      <a:lvl8pPr marL="1371600" algn="ctr" rtl="0" fontAlgn="base">
        <a:spcBef>
          <a:spcPct val="0"/>
        </a:spcBef>
        <a:spcAft>
          <a:spcPct val="0"/>
        </a:spcAft>
        <a:defRPr sz="4400">
          <a:solidFill>
            <a:srgbClr val="7A5128"/>
          </a:solidFill>
          <a:latin typeface="Arial" charset="0"/>
        </a:defRPr>
      </a:lvl8pPr>
      <a:lvl9pPr marL="1828800" algn="ctr" rtl="0" fontAlgn="base">
        <a:spcBef>
          <a:spcPct val="0"/>
        </a:spcBef>
        <a:spcAft>
          <a:spcPct val="0"/>
        </a:spcAft>
        <a:defRPr sz="4400">
          <a:solidFill>
            <a:srgbClr val="7A5128"/>
          </a:solidFill>
          <a:latin typeface="Arial" charset="0"/>
        </a:defRPr>
      </a:lvl9pPr>
    </p:titleStyle>
    <p:bodyStyle>
      <a:lvl1pPr marL="342900" indent="-342900" algn="l" defTabSz="803275" rtl="0" eaLnBrk="0" fontAlgn="base" hangingPunct="0">
        <a:spcBef>
          <a:spcPct val="0"/>
        </a:spcBef>
        <a:spcAft>
          <a:spcPct val="0"/>
        </a:spcAft>
        <a:buSzPct val="120000"/>
        <a:buChar char="•"/>
        <a:defRPr sz="1400">
          <a:solidFill>
            <a:srgbClr val="000000"/>
          </a:solidFill>
          <a:latin typeface="+mn-lt"/>
          <a:ea typeface="+mn-ea"/>
          <a:cs typeface="+mn-cs"/>
        </a:defRPr>
      </a:lvl1pPr>
      <a:lvl2pPr marL="130175" indent="-128588" algn="l" defTabSz="803275" rtl="0" eaLnBrk="0" fontAlgn="base" hangingPunct="0">
        <a:spcBef>
          <a:spcPct val="0"/>
        </a:spcBef>
        <a:spcAft>
          <a:spcPct val="0"/>
        </a:spcAft>
        <a:buSzPct val="120000"/>
        <a:buChar char="•"/>
        <a:defRPr sz="1400">
          <a:solidFill>
            <a:srgbClr val="000000"/>
          </a:solidFill>
          <a:latin typeface="+mn-lt"/>
        </a:defRPr>
      </a:lvl2pPr>
      <a:lvl3pPr marL="265113" indent="-133350" algn="l" defTabSz="803275" rtl="0" eaLnBrk="0" fontAlgn="base" hangingPunct="0">
        <a:spcBef>
          <a:spcPct val="0"/>
        </a:spcBef>
        <a:spcAft>
          <a:spcPct val="0"/>
        </a:spcAft>
        <a:buChar char="–"/>
        <a:defRPr sz="1400">
          <a:solidFill>
            <a:srgbClr val="000000"/>
          </a:solidFill>
          <a:latin typeface="+mn-lt"/>
        </a:defRPr>
      </a:lvl3pPr>
      <a:lvl4pPr marL="387350" indent="-120650" algn="l" defTabSz="803275" rtl="0" eaLnBrk="0" fontAlgn="base" hangingPunct="0">
        <a:spcBef>
          <a:spcPct val="0"/>
        </a:spcBef>
        <a:spcAft>
          <a:spcPct val="0"/>
        </a:spcAft>
        <a:buSzPct val="89000"/>
        <a:buChar char="•"/>
        <a:defRPr sz="1400">
          <a:solidFill>
            <a:srgbClr val="000000"/>
          </a:solidFill>
          <a:latin typeface="+mn-lt"/>
        </a:defRPr>
      </a:lvl4pPr>
      <a:lvl5pPr marL="522288" indent="-133350" algn="l" defTabSz="803275" rtl="0" eaLnBrk="0" fontAlgn="base" hangingPunct="0">
        <a:spcBef>
          <a:spcPct val="0"/>
        </a:spcBef>
        <a:spcAft>
          <a:spcPct val="0"/>
        </a:spcAft>
        <a:buSzPct val="75000"/>
        <a:buChar char="–"/>
        <a:defRPr sz="1400">
          <a:solidFill>
            <a:srgbClr val="000000"/>
          </a:solidFill>
          <a:latin typeface="+mn-lt"/>
        </a:defRPr>
      </a:lvl5pPr>
      <a:lvl6pPr marL="979488" indent="-133350" algn="l" defTabSz="803275" rtl="0" fontAlgn="base">
        <a:spcBef>
          <a:spcPct val="0"/>
        </a:spcBef>
        <a:spcAft>
          <a:spcPct val="0"/>
        </a:spcAft>
        <a:buSzPct val="75000"/>
        <a:buChar char="–"/>
        <a:defRPr sz="1400">
          <a:solidFill>
            <a:srgbClr val="000000"/>
          </a:solidFill>
          <a:latin typeface="+mn-lt"/>
        </a:defRPr>
      </a:lvl6pPr>
      <a:lvl7pPr marL="1436688" indent="-133350" algn="l" defTabSz="803275" rtl="0" fontAlgn="base">
        <a:spcBef>
          <a:spcPct val="0"/>
        </a:spcBef>
        <a:spcAft>
          <a:spcPct val="0"/>
        </a:spcAft>
        <a:buSzPct val="75000"/>
        <a:buChar char="–"/>
        <a:defRPr sz="1400">
          <a:solidFill>
            <a:srgbClr val="000000"/>
          </a:solidFill>
          <a:latin typeface="+mn-lt"/>
        </a:defRPr>
      </a:lvl7pPr>
      <a:lvl8pPr marL="1893888" indent="-133350" algn="l" defTabSz="803275" rtl="0" fontAlgn="base">
        <a:spcBef>
          <a:spcPct val="0"/>
        </a:spcBef>
        <a:spcAft>
          <a:spcPct val="0"/>
        </a:spcAft>
        <a:buSzPct val="75000"/>
        <a:buChar char="–"/>
        <a:defRPr sz="1400">
          <a:solidFill>
            <a:srgbClr val="000000"/>
          </a:solidFill>
          <a:latin typeface="+mn-lt"/>
        </a:defRPr>
      </a:lvl8pPr>
      <a:lvl9pPr marL="2351088" indent="-133350" algn="l" defTabSz="803275" rtl="0" fontAlgn="base">
        <a:spcBef>
          <a:spcPct val="0"/>
        </a:spcBef>
        <a:spcAft>
          <a:spcPct val="0"/>
        </a:spcAft>
        <a:buSzPct val="75000"/>
        <a:buChar char="–"/>
        <a:defRPr sz="14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5" name="Rectangle 7"/>
          <p:cNvSpPr>
            <a:spLocks noChangeArrowheads="1"/>
          </p:cNvSpPr>
          <p:nvPr/>
        </p:nvSpPr>
        <p:spPr bwMode="gray">
          <a:xfrm rot="10800000">
            <a:off x="0" y="228600"/>
            <a:ext cx="9144000" cy="722313"/>
          </a:xfrm>
          <a:prstGeom prst="rect">
            <a:avLst/>
          </a:prstGeom>
          <a:solidFill>
            <a:srgbClr val="002A7E"/>
          </a:solidFill>
          <a:ln w="9525">
            <a:noFill/>
            <a:miter lim="800000"/>
            <a:headEnd/>
            <a:tailEnd/>
          </a:ln>
        </p:spPr>
        <p:txBody>
          <a:bodyPr rot="10800000" wrap="none" lIns="81985" tIns="40994" rIns="81985" bIns="40994" anchor="ctr"/>
          <a:lstStyle/>
          <a:p>
            <a:pPr algn="ctr" defTabSz="820738" eaLnBrk="0" hangingPunct="0">
              <a:defRPr/>
            </a:pPr>
            <a:endParaRPr lang="en-US" sz="1600" b="1" dirty="0">
              <a:solidFill>
                <a:srgbClr val="003399"/>
              </a:solidFill>
              <a:latin typeface="Calibri" pitchFamily="34" charset="0"/>
            </a:endParaRPr>
          </a:p>
        </p:txBody>
      </p:sp>
      <p:pic>
        <p:nvPicPr>
          <p:cNvPr id="1027" name="Picture 22" descr="DOE Seal Color 250px"/>
          <p:cNvPicPr>
            <a:picLocks noChangeAspect="1" noChangeArrowheads="1"/>
          </p:cNvPicPr>
          <p:nvPr/>
        </p:nvPicPr>
        <p:blipFill>
          <a:blip r:embed="rId13" cstate="print"/>
          <a:srcRect/>
          <a:stretch>
            <a:fillRect/>
          </a:stretch>
        </p:blipFill>
        <p:spPr bwMode="auto">
          <a:xfrm>
            <a:off x="228600" y="71438"/>
            <a:ext cx="1093788" cy="1060450"/>
          </a:xfrm>
          <a:prstGeom prst="rect">
            <a:avLst/>
          </a:prstGeom>
          <a:noFill/>
          <a:ln w="9525">
            <a:noFill/>
            <a:miter lim="800000"/>
            <a:headEnd/>
            <a:tailEnd/>
          </a:ln>
        </p:spPr>
      </p:pic>
      <p:sp>
        <p:nvSpPr>
          <p:cNvPr id="6" name="Slide Number Placeholder 2"/>
          <p:cNvSpPr>
            <a:spLocks noGrp="1"/>
          </p:cNvSpPr>
          <p:nvPr>
            <p:ph type="sldNum" sz="quarter" idx="4"/>
          </p:nvPr>
        </p:nvSpPr>
        <p:spPr bwMode="auto">
          <a:xfrm>
            <a:off x="7008813" y="6324600"/>
            <a:ext cx="2135187" cy="303213"/>
          </a:xfrm>
          <a:prstGeom prst="rect">
            <a:avLst/>
          </a:prstGeom>
          <a:noFill/>
          <a:ln w="9525">
            <a:noFill/>
            <a:miter lim="800000"/>
            <a:headEnd/>
            <a:tailEnd/>
          </a:ln>
        </p:spPr>
        <p:txBody>
          <a:bodyPr vert="horz" wrap="square" lIns="91345" tIns="45674" rIns="91345" bIns="45674" numCol="1" anchor="t" anchorCtr="0" compatLnSpc="1">
            <a:prstTxWarp prst="textNoShape">
              <a:avLst/>
            </a:prstTxWarp>
            <a:spAutoFit/>
          </a:bodyPr>
          <a:lstStyle>
            <a:lvl1pPr>
              <a:defRPr sz="1400">
                <a:cs typeface="+mn-cs"/>
              </a:defRPr>
            </a:lvl1pPr>
          </a:lstStyle>
          <a:p>
            <a:pPr>
              <a:defRPr/>
            </a:pPr>
            <a:r>
              <a:rPr lang="en-US" dirty="0">
                <a:solidFill>
                  <a:srgbClr val="000000"/>
                </a:solidFill>
              </a:rPr>
              <a:t>                             </a:t>
            </a:r>
            <a:fld id="{A2471A13-11F7-4D66-8DE2-A23E9E03B8ED}" type="slidenum">
              <a:rPr lang="en-US" sz="1200">
                <a:solidFill>
                  <a:srgbClr val="000000"/>
                </a:solidFill>
              </a:rPr>
              <a:pPr>
                <a:defRPr/>
              </a:pPr>
              <a:t>‹#›</a:t>
            </a:fld>
            <a:endParaRPr lang="en-US" sz="1200" dirty="0">
              <a:solidFill>
                <a:srgbClr val="000000"/>
              </a:solidFill>
            </a:endParaRPr>
          </a:p>
        </p:txBody>
      </p:sp>
      <p:sp>
        <p:nvSpPr>
          <p:cNvPr id="1029" name="Rectangle 5"/>
          <p:cNvSpPr>
            <a:spLocks noGrp="1" noChangeArrowheads="1"/>
          </p:cNvSpPr>
          <p:nvPr>
            <p:ph type="body" idx="1"/>
          </p:nvPr>
        </p:nvSpPr>
        <p:spPr bwMode="auto">
          <a:xfrm>
            <a:off x="207963" y="1344613"/>
            <a:ext cx="8658225" cy="4527550"/>
          </a:xfrm>
          <a:prstGeom prst="rect">
            <a:avLst/>
          </a:prstGeom>
          <a:noFill/>
          <a:ln w="9525">
            <a:noFill/>
            <a:miter lim="800000"/>
            <a:headEnd/>
            <a:tailEnd/>
          </a:ln>
        </p:spPr>
        <p:txBody>
          <a:bodyPr vert="horz" wrap="square" lIns="82048" tIns="41025" rIns="82048" bIns="4102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iming>
    <p:tnLst>
      <p:par>
        <p:cTn xmlns:p14="http://schemas.microsoft.com/office/powerpoint/2010/main" id="1" dur="indefinite" restart="never" nodeType="tmRoot"/>
      </p:par>
    </p:tnLst>
  </p:timing>
  <p:hf hdr="0" ftr="0" dt="0"/>
  <p:txStyles>
    <p:titleStyle>
      <a:lvl1pPr algn="ctr" rtl="0" eaLnBrk="0" fontAlgn="base" hangingPunct="0">
        <a:spcBef>
          <a:spcPct val="0"/>
        </a:spcBef>
        <a:spcAft>
          <a:spcPct val="0"/>
        </a:spcAft>
        <a:defRPr sz="4400">
          <a:solidFill>
            <a:srgbClr val="7A5128"/>
          </a:solidFill>
          <a:latin typeface="+mj-lt"/>
          <a:ea typeface="+mj-ea"/>
          <a:cs typeface="+mj-cs"/>
        </a:defRPr>
      </a:lvl1pPr>
      <a:lvl2pPr algn="ctr" rtl="0" eaLnBrk="0" fontAlgn="base" hangingPunct="0">
        <a:spcBef>
          <a:spcPct val="0"/>
        </a:spcBef>
        <a:spcAft>
          <a:spcPct val="0"/>
        </a:spcAft>
        <a:defRPr sz="4400">
          <a:solidFill>
            <a:srgbClr val="7A5128"/>
          </a:solidFill>
          <a:latin typeface="Arial" charset="0"/>
        </a:defRPr>
      </a:lvl2pPr>
      <a:lvl3pPr algn="ctr" rtl="0" eaLnBrk="0" fontAlgn="base" hangingPunct="0">
        <a:spcBef>
          <a:spcPct val="0"/>
        </a:spcBef>
        <a:spcAft>
          <a:spcPct val="0"/>
        </a:spcAft>
        <a:defRPr sz="4400">
          <a:solidFill>
            <a:srgbClr val="7A5128"/>
          </a:solidFill>
          <a:latin typeface="Arial" charset="0"/>
        </a:defRPr>
      </a:lvl3pPr>
      <a:lvl4pPr algn="ctr" rtl="0" eaLnBrk="0" fontAlgn="base" hangingPunct="0">
        <a:spcBef>
          <a:spcPct val="0"/>
        </a:spcBef>
        <a:spcAft>
          <a:spcPct val="0"/>
        </a:spcAft>
        <a:defRPr sz="4400">
          <a:solidFill>
            <a:srgbClr val="7A5128"/>
          </a:solidFill>
          <a:latin typeface="Arial" charset="0"/>
        </a:defRPr>
      </a:lvl4pPr>
      <a:lvl5pPr algn="ctr" rtl="0" eaLnBrk="0" fontAlgn="base" hangingPunct="0">
        <a:spcBef>
          <a:spcPct val="0"/>
        </a:spcBef>
        <a:spcAft>
          <a:spcPct val="0"/>
        </a:spcAft>
        <a:defRPr sz="4400">
          <a:solidFill>
            <a:srgbClr val="7A5128"/>
          </a:solidFill>
          <a:latin typeface="Arial" charset="0"/>
        </a:defRPr>
      </a:lvl5pPr>
      <a:lvl6pPr marL="457200" algn="ctr" rtl="0" fontAlgn="base">
        <a:spcBef>
          <a:spcPct val="0"/>
        </a:spcBef>
        <a:spcAft>
          <a:spcPct val="0"/>
        </a:spcAft>
        <a:defRPr sz="4400">
          <a:solidFill>
            <a:srgbClr val="7A5128"/>
          </a:solidFill>
          <a:latin typeface="Arial" charset="0"/>
        </a:defRPr>
      </a:lvl6pPr>
      <a:lvl7pPr marL="914400" algn="ctr" rtl="0" fontAlgn="base">
        <a:spcBef>
          <a:spcPct val="0"/>
        </a:spcBef>
        <a:spcAft>
          <a:spcPct val="0"/>
        </a:spcAft>
        <a:defRPr sz="4400">
          <a:solidFill>
            <a:srgbClr val="7A5128"/>
          </a:solidFill>
          <a:latin typeface="Arial" charset="0"/>
        </a:defRPr>
      </a:lvl7pPr>
      <a:lvl8pPr marL="1371600" algn="ctr" rtl="0" fontAlgn="base">
        <a:spcBef>
          <a:spcPct val="0"/>
        </a:spcBef>
        <a:spcAft>
          <a:spcPct val="0"/>
        </a:spcAft>
        <a:defRPr sz="4400">
          <a:solidFill>
            <a:srgbClr val="7A5128"/>
          </a:solidFill>
          <a:latin typeface="Arial" charset="0"/>
        </a:defRPr>
      </a:lvl8pPr>
      <a:lvl9pPr marL="1828800" algn="ctr" rtl="0" fontAlgn="base">
        <a:spcBef>
          <a:spcPct val="0"/>
        </a:spcBef>
        <a:spcAft>
          <a:spcPct val="0"/>
        </a:spcAft>
        <a:defRPr sz="4400">
          <a:solidFill>
            <a:srgbClr val="7A5128"/>
          </a:solidFill>
          <a:latin typeface="Arial" charset="0"/>
        </a:defRPr>
      </a:lvl9pPr>
    </p:titleStyle>
    <p:bodyStyle>
      <a:lvl1pPr marL="342900" indent="-342900" algn="l" defTabSz="803275" rtl="0" eaLnBrk="0" fontAlgn="base" hangingPunct="0">
        <a:spcBef>
          <a:spcPct val="0"/>
        </a:spcBef>
        <a:spcAft>
          <a:spcPct val="0"/>
        </a:spcAft>
        <a:buSzPct val="120000"/>
        <a:buChar char="•"/>
        <a:defRPr sz="1400">
          <a:solidFill>
            <a:srgbClr val="000000"/>
          </a:solidFill>
          <a:latin typeface="+mn-lt"/>
          <a:ea typeface="+mn-ea"/>
          <a:cs typeface="+mn-cs"/>
        </a:defRPr>
      </a:lvl1pPr>
      <a:lvl2pPr marL="130175" indent="-128588" algn="l" defTabSz="803275" rtl="0" eaLnBrk="0" fontAlgn="base" hangingPunct="0">
        <a:spcBef>
          <a:spcPct val="0"/>
        </a:spcBef>
        <a:spcAft>
          <a:spcPct val="0"/>
        </a:spcAft>
        <a:buSzPct val="120000"/>
        <a:buChar char="•"/>
        <a:defRPr sz="1400">
          <a:solidFill>
            <a:srgbClr val="000000"/>
          </a:solidFill>
          <a:latin typeface="+mn-lt"/>
        </a:defRPr>
      </a:lvl2pPr>
      <a:lvl3pPr marL="265113" indent="-133350" algn="l" defTabSz="803275" rtl="0" eaLnBrk="0" fontAlgn="base" hangingPunct="0">
        <a:spcBef>
          <a:spcPct val="0"/>
        </a:spcBef>
        <a:spcAft>
          <a:spcPct val="0"/>
        </a:spcAft>
        <a:buChar char="–"/>
        <a:defRPr sz="1400">
          <a:solidFill>
            <a:srgbClr val="000000"/>
          </a:solidFill>
          <a:latin typeface="+mn-lt"/>
        </a:defRPr>
      </a:lvl3pPr>
      <a:lvl4pPr marL="387350" indent="-120650" algn="l" defTabSz="803275" rtl="0" eaLnBrk="0" fontAlgn="base" hangingPunct="0">
        <a:spcBef>
          <a:spcPct val="0"/>
        </a:spcBef>
        <a:spcAft>
          <a:spcPct val="0"/>
        </a:spcAft>
        <a:buSzPct val="89000"/>
        <a:buChar char="•"/>
        <a:defRPr sz="1400">
          <a:solidFill>
            <a:srgbClr val="000000"/>
          </a:solidFill>
          <a:latin typeface="+mn-lt"/>
        </a:defRPr>
      </a:lvl4pPr>
      <a:lvl5pPr marL="522288" indent="-133350" algn="l" defTabSz="803275" rtl="0" eaLnBrk="0" fontAlgn="base" hangingPunct="0">
        <a:spcBef>
          <a:spcPct val="0"/>
        </a:spcBef>
        <a:spcAft>
          <a:spcPct val="0"/>
        </a:spcAft>
        <a:buSzPct val="75000"/>
        <a:buChar char="–"/>
        <a:defRPr sz="1400">
          <a:solidFill>
            <a:srgbClr val="000000"/>
          </a:solidFill>
          <a:latin typeface="+mn-lt"/>
        </a:defRPr>
      </a:lvl5pPr>
      <a:lvl6pPr marL="979488" indent="-133350" algn="l" defTabSz="803275" rtl="0" fontAlgn="base">
        <a:spcBef>
          <a:spcPct val="0"/>
        </a:spcBef>
        <a:spcAft>
          <a:spcPct val="0"/>
        </a:spcAft>
        <a:buSzPct val="75000"/>
        <a:buChar char="–"/>
        <a:defRPr sz="1400">
          <a:solidFill>
            <a:srgbClr val="000000"/>
          </a:solidFill>
          <a:latin typeface="+mn-lt"/>
        </a:defRPr>
      </a:lvl6pPr>
      <a:lvl7pPr marL="1436688" indent="-133350" algn="l" defTabSz="803275" rtl="0" fontAlgn="base">
        <a:spcBef>
          <a:spcPct val="0"/>
        </a:spcBef>
        <a:spcAft>
          <a:spcPct val="0"/>
        </a:spcAft>
        <a:buSzPct val="75000"/>
        <a:buChar char="–"/>
        <a:defRPr sz="1400">
          <a:solidFill>
            <a:srgbClr val="000000"/>
          </a:solidFill>
          <a:latin typeface="+mn-lt"/>
        </a:defRPr>
      </a:lvl7pPr>
      <a:lvl8pPr marL="1893888" indent="-133350" algn="l" defTabSz="803275" rtl="0" fontAlgn="base">
        <a:spcBef>
          <a:spcPct val="0"/>
        </a:spcBef>
        <a:spcAft>
          <a:spcPct val="0"/>
        </a:spcAft>
        <a:buSzPct val="75000"/>
        <a:buChar char="–"/>
        <a:defRPr sz="1400">
          <a:solidFill>
            <a:srgbClr val="000000"/>
          </a:solidFill>
          <a:latin typeface="+mn-lt"/>
        </a:defRPr>
      </a:lvl8pPr>
      <a:lvl9pPr marL="2351088" indent="-133350" algn="l" defTabSz="803275" rtl="0" fontAlgn="base">
        <a:spcBef>
          <a:spcPct val="0"/>
        </a:spcBef>
        <a:spcAft>
          <a:spcPct val="0"/>
        </a:spcAft>
        <a:buSzPct val="75000"/>
        <a:buChar char="–"/>
        <a:defRPr sz="14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5" name="Rectangle 7"/>
          <p:cNvSpPr>
            <a:spLocks noChangeArrowheads="1"/>
          </p:cNvSpPr>
          <p:nvPr/>
        </p:nvSpPr>
        <p:spPr bwMode="gray">
          <a:xfrm rot="10800000">
            <a:off x="0" y="228600"/>
            <a:ext cx="9144000" cy="722313"/>
          </a:xfrm>
          <a:prstGeom prst="rect">
            <a:avLst/>
          </a:prstGeom>
          <a:solidFill>
            <a:srgbClr val="002A7E"/>
          </a:solidFill>
          <a:ln w="9525">
            <a:noFill/>
            <a:miter lim="800000"/>
            <a:headEnd/>
            <a:tailEnd/>
          </a:ln>
        </p:spPr>
        <p:txBody>
          <a:bodyPr rot="10800000" wrap="none" lIns="81985" tIns="40994" rIns="81985" bIns="40994" anchor="ctr"/>
          <a:lstStyle/>
          <a:p>
            <a:pPr algn="ctr" defTabSz="820738" eaLnBrk="0" hangingPunct="0">
              <a:defRPr/>
            </a:pPr>
            <a:endParaRPr lang="en-US" sz="1600" b="1" dirty="0">
              <a:solidFill>
                <a:srgbClr val="003399"/>
              </a:solidFill>
              <a:latin typeface="Calibri" pitchFamily="34" charset="0"/>
            </a:endParaRPr>
          </a:p>
        </p:txBody>
      </p:sp>
      <p:pic>
        <p:nvPicPr>
          <p:cNvPr id="1027" name="Picture 22" descr="DOE Seal Color 250px"/>
          <p:cNvPicPr>
            <a:picLocks noChangeAspect="1" noChangeArrowheads="1"/>
          </p:cNvPicPr>
          <p:nvPr/>
        </p:nvPicPr>
        <p:blipFill>
          <a:blip r:embed="rId13" cstate="print"/>
          <a:srcRect/>
          <a:stretch>
            <a:fillRect/>
          </a:stretch>
        </p:blipFill>
        <p:spPr bwMode="auto">
          <a:xfrm>
            <a:off x="228600" y="71438"/>
            <a:ext cx="1093788" cy="1060450"/>
          </a:xfrm>
          <a:prstGeom prst="rect">
            <a:avLst/>
          </a:prstGeom>
          <a:noFill/>
          <a:ln w="9525">
            <a:noFill/>
            <a:miter lim="800000"/>
            <a:headEnd/>
            <a:tailEnd/>
          </a:ln>
        </p:spPr>
      </p:pic>
      <p:sp>
        <p:nvSpPr>
          <p:cNvPr id="6" name="Slide Number Placeholder 2"/>
          <p:cNvSpPr>
            <a:spLocks noGrp="1"/>
          </p:cNvSpPr>
          <p:nvPr>
            <p:ph type="sldNum" sz="quarter" idx="4"/>
          </p:nvPr>
        </p:nvSpPr>
        <p:spPr bwMode="auto">
          <a:xfrm>
            <a:off x="7008813" y="6324600"/>
            <a:ext cx="2135187" cy="303213"/>
          </a:xfrm>
          <a:prstGeom prst="rect">
            <a:avLst/>
          </a:prstGeom>
          <a:noFill/>
          <a:ln w="9525">
            <a:noFill/>
            <a:miter lim="800000"/>
            <a:headEnd/>
            <a:tailEnd/>
          </a:ln>
        </p:spPr>
        <p:txBody>
          <a:bodyPr vert="horz" wrap="square" lIns="91345" tIns="45674" rIns="91345" bIns="45674" numCol="1" anchor="t" anchorCtr="0" compatLnSpc="1">
            <a:prstTxWarp prst="textNoShape">
              <a:avLst/>
            </a:prstTxWarp>
            <a:spAutoFit/>
          </a:bodyPr>
          <a:lstStyle>
            <a:lvl1pPr>
              <a:defRPr sz="1400">
                <a:cs typeface="+mn-cs"/>
              </a:defRPr>
            </a:lvl1pPr>
          </a:lstStyle>
          <a:p>
            <a:pPr>
              <a:defRPr/>
            </a:pPr>
            <a:r>
              <a:rPr lang="en-US" dirty="0">
                <a:solidFill>
                  <a:srgbClr val="000000"/>
                </a:solidFill>
              </a:rPr>
              <a:t>                             </a:t>
            </a:r>
            <a:fld id="{A2471A13-11F7-4D66-8DE2-A23E9E03B8ED}" type="slidenum">
              <a:rPr lang="en-US" sz="1200">
                <a:solidFill>
                  <a:srgbClr val="000000"/>
                </a:solidFill>
              </a:rPr>
              <a:pPr>
                <a:defRPr/>
              </a:pPr>
              <a:t>‹#›</a:t>
            </a:fld>
            <a:endParaRPr lang="en-US" sz="1200" dirty="0">
              <a:solidFill>
                <a:srgbClr val="000000"/>
              </a:solidFill>
            </a:endParaRPr>
          </a:p>
        </p:txBody>
      </p:sp>
      <p:sp>
        <p:nvSpPr>
          <p:cNvPr id="1029" name="Rectangle 5"/>
          <p:cNvSpPr>
            <a:spLocks noGrp="1" noChangeArrowheads="1"/>
          </p:cNvSpPr>
          <p:nvPr>
            <p:ph type="body" idx="1"/>
          </p:nvPr>
        </p:nvSpPr>
        <p:spPr bwMode="auto">
          <a:xfrm>
            <a:off x="207963" y="1344613"/>
            <a:ext cx="8658225" cy="4527550"/>
          </a:xfrm>
          <a:prstGeom prst="rect">
            <a:avLst/>
          </a:prstGeom>
          <a:noFill/>
          <a:ln w="9525">
            <a:noFill/>
            <a:miter lim="800000"/>
            <a:headEnd/>
            <a:tailEnd/>
          </a:ln>
        </p:spPr>
        <p:txBody>
          <a:bodyPr vert="horz" wrap="square" lIns="82048" tIns="41025" rIns="82048" bIns="4102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iming>
    <p:tnLst>
      <p:par>
        <p:cTn xmlns:p14="http://schemas.microsoft.com/office/powerpoint/2010/main" id="1" dur="indefinite" restart="never" nodeType="tmRoot"/>
      </p:par>
    </p:tnLst>
  </p:timing>
  <p:hf hdr="0" ftr="0" dt="0"/>
  <p:txStyles>
    <p:titleStyle>
      <a:lvl1pPr algn="ctr" rtl="0" eaLnBrk="0" fontAlgn="base" hangingPunct="0">
        <a:spcBef>
          <a:spcPct val="0"/>
        </a:spcBef>
        <a:spcAft>
          <a:spcPct val="0"/>
        </a:spcAft>
        <a:defRPr sz="4400">
          <a:solidFill>
            <a:srgbClr val="7A5128"/>
          </a:solidFill>
          <a:latin typeface="+mj-lt"/>
          <a:ea typeface="+mj-ea"/>
          <a:cs typeface="+mj-cs"/>
        </a:defRPr>
      </a:lvl1pPr>
      <a:lvl2pPr algn="ctr" rtl="0" eaLnBrk="0" fontAlgn="base" hangingPunct="0">
        <a:spcBef>
          <a:spcPct val="0"/>
        </a:spcBef>
        <a:spcAft>
          <a:spcPct val="0"/>
        </a:spcAft>
        <a:defRPr sz="4400">
          <a:solidFill>
            <a:srgbClr val="7A5128"/>
          </a:solidFill>
          <a:latin typeface="Arial" charset="0"/>
        </a:defRPr>
      </a:lvl2pPr>
      <a:lvl3pPr algn="ctr" rtl="0" eaLnBrk="0" fontAlgn="base" hangingPunct="0">
        <a:spcBef>
          <a:spcPct val="0"/>
        </a:spcBef>
        <a:spcAft>
          <a:spcPct val="0"/>
        </a:spcAft>
        <a:defRPr sz="4400">
          <a:solidFill>
            <a:srgbClr val="7A5128"/>
          </a:solidFill>
          <a:latin typeface="Arial" charset="0"/>
        </a:defRPr>
      </a:lvl3pPr>
      <a:lvl4pPr algn="ctr" rtl="0" eaLnBrk="0" fontAlgn="base" hangingPunct="0">
        <a:spcBef>
          <a:spcPct val="0"/>
        </a:spcBef>
        <a:spcAft>
          <a:spcPct val="0"/>
        </a:spcAft>
        <a:defRPr sz="4400">
          <a:solidFill>
            <a:srgbClr val="7A5128"/>
          </a:solidFill>
          <a:latin typeface="Arial" charset="0"/>
        </a:defRPr>
      </a:lvl4pPr>
      <a:lvl5pPr algn="ctr" rtl="0" eaLnBrk="0" fontAlgn="base" hangingPunct="0">
        <a:spcBef>
          <a:spcPct val="0"/>
        </a:spcBef>
        <a:spcAft>
          <a:spcPct val="0"/>
        </a:spcAft>
        <a:defRPr sz="4400">
          <a:solidFill>
            <a:srgbClr val="7A5128"/>
          </a:solidFill>
          <a:latin typeface="Arial" charset="0"/>
        </a:defRPr>
      </a:lvl5pPr>
      <a:lvl6pPr marL="457200" algn="ctr" rtl="0" fontAlgn="base">
        <a:spcBef>
          <a:spcPct val="0"/>
        </a:spcBef>
        <a:spcAft>
          <a:spcPct val="0"/>
        </a:spcAft>
        <a:defRPr sz="4400">
          <a:solidFill>
            <a:srgbClr val="7A5128"/>
          </a:solidFill>
          <a:latin typeface="Arial" charset="0"/>
        </a:defRPr>
      </a:lvl6pPr>
      <a:lvl7pPr marL="914400" algn="ctr" rtl="0" fontAlgn="base">
        <a:spcBef>
          <a:spcPct val="0"/>
        </a:spcBef>
        <a:spcAft>
          <a:spcPct val="0"/>
        </a:spcAft>
        <a:defRPr sz="4400">
          <a:solidFill>
            <a:srgbClr val="7A5128"/>
          </a:solidFill>
          <a:latin typeface="Arial" charset="0"/>
        </a:defRPr>
      </a:lvl7pPr>
      <a:lvl8pPr marL="1371600" algn="ctr" rtl="0" fontAlgn="base">
        <a:spcBef>
          <a:spcPct val="0"/>
        </a:spcBef>
        <a:spcAft>
          <a:spcPct val="0"/>
        </a:spcAft>
        <a:defRPr sz="4400">
          <a:solidFill>
            <a:srgbClr val="7A5128"/>
          </a:solidFill>
          <a:latin typeface="Arial" charset="0"/>
        </a:defRPr>
      </a:lvl8pPr>
      <a:lvl9pPr marL="1828800" algn="ctr" rtl="0" fontAlgn="base">
        <a:spcBef>
          <a:spcPct val="0"/>
        </a:spcBef>
        <a:spcAft>
          <a:spcPct val="0"/>
        </a:spcAft>
        <a:defRPr sz="4400">
          <a:solidFill>
            <a:srgbClr val="7A5128"/>
          </a:solidFill>
          <a:latin typeface="Arial" charset="0"/>
        </a:defRPr>
      </a:lvl9pPr>
    </p:titleStyle>
    <p:bodyStyle>
      <a:lvl1pPr marL="342900" indent="-342900" algn="l" defTabSz="803275" rtl="0" eaLnBrk="0" fontAlgn="base" hangingPunct="0">
        <a:spcBef>
          <a:spcPct val="0"/>
        </a:spcBef>
        <a:spcAft>
          <a:spcPct val="0"/>
        </a:spcAft>
        <a:buSzPct val="120000"/>
        <a:buChar char="•"/>
        <a:defRPr sz="1400">
          <a:solidFill>
            <a:srgbClr val="000000"/>
          </a:solidFill>
          <a:latin typeface="+mn-lt"/>
          <a:ea typeface="+mn-ea"/>
          <a:cs typeface="+mn-cs"/>
        </a:defRPr>
      </a:lvl1pPr>
      <a:lvl2pPr marL="130175" indent="-128588" algn="l" defTabSz="803275" rtl="0" eaLnBrk="0" fontAlgn="base" hangingPunct="0">
        <a:spcBef>
          <a:spcPct val="0"/>
        </a:spcBef>
        <a:spcAft>
          <a:spcPct val="0"/>
        </a:spcAft>
        <a:buSzPct val="120000"/>
        <a:buChar char="•"/>
        <a:defRPr sz="1400">
          <a:solidFill>
            <a:srgbClr val="000000"/>
          </a:solidFill>
          <a:latin typeface="+mn-lt"/>
        </a:defRPr>
      </a:lvl2pPr>
      <a:lvl3pPr marL="265113" indent="-133350" algn="l" defTabSz="803275" rtl="0" eaLnBrk="0" fontAlgn="base" hangingPunct="0">
        <a:spcBef>
          <a:spcPct val="0"/>
        </a:spcBef>
        <a:spcAft>
          <a:spcPct val="0"/>
        </a:spcAft>
        <a:buChar char="–"/>
        <a:defRPr sz="1400">
          <a:solidFill>
            <a:srgbClr val="000000"/>
          </a:solidFill>
          <a:latin typeface="+mn-lt"/>
        </a:defRPr>
      </a:lvl3pPr>
      <a:lvl4pPr marL="387350" indent="-120650" algn="l" defTabSz="803275" rtl="0" eaLnBrk="0" fontAlgn="base" hangingPunct="0">
        <a:spcBef>
          <a:spcPct val="0"/>
        </a:spcBef>
        <a:spcAft>
          <a:spcPct val="0"/>
        </a:spcAft>
        <a:buSzPct val="89000"/>
        <a:buChar char="•"/>
        <a:defRPr sz="1400">
          <a:solidFill>
            <a:srgbClr val="000000"/>
          </a:solidFill>
          <a:latin typeface="+mn-lt"/>
        </a:defRPr>
      </a:lvl4pPr>
      <a:lvl5pPr marL="522288" indent="-133350" algn="l" defTabSz="803275" rtl="0" eaLnBrk="0" fontAlgn="base" hangingPunct="0">
        <a:spcBef>
          <a:spcPct val="0"/>
        </a:spcBef>
        <a:spcAft>
          <a:spcPct val="0"/>
        </a:spcAft>
        <a:buSzPct val="75000"/>
        <a:buChar char="–"/>
        <a:defRPr sz="1400">
          <a:solidFill>
            <a:srgbClr val="000000"/>
          </a:solidFill>
          <a:latin typeface="+mn-lt"/>
        </a:defRPr>
      </a:lvl5pPr>
      <a:lvl6pPr marL="979488" indent="-133350" algn="l" defTabSz="803275" rtl="0" fontAlgn="base">
        <a:spcBef>
          <a:spcPct val="0"/>
        </a:spcBef>
        <a:spcAft>
          <a:spcPct val="0"/>
        </a:spcAft>
        <a:buSzPct val="75000"/>
        <a:buChar char="–"/>
        <a:defRPr sz="1400">
          <a:solidFill>
            <a:srgbClr val="000000"/>
          </a:solidFill>
          <a:latin typeface="+mn-lt"/>
        </a:defRPr>
      </a:lvl6pPr>
      <a:lvl7pPr marL="1436688" indent="-133350" algn="l" defTabSz="803275" rtl="0" fontAlgn="base">
        <a:spcBef>
          <a:spcPct val="0"/>
        </a:spcBef>
        <a:spcAft>
          <a:spcPct val="0"/>
        </a:spcAft>
        <a:buSzPct val="75000"/>
        <a:buChar char="–"/>
        <a:defRPr sz="1400">
          <a:solidFill>
            <a:srgbClr val="000000"/>
          </a:solidFill>
          <a:latin typeface="+mn-lt"/>
        </a:defRPr>
      </a:lvl7pPr>
      <a:lvl8pPr marL="1893888" indent="-133350" algn="l" defTabSz="803275" rtl="0" fontAlgn="base">
        <a:spcBef>
          <a:spcPct val="0"/>
        </a:spcBef>
        <a:spcAft>
          <a:spcPct val="0"/>
        </a:spcAft>
        <a:buSzPct val="75000"/>
        <a:buChar char="–"/>
        <a:defRPr sz="1400">
          <a:solidFill>
            <a:srgbClr val="000000"/>
          </a:solidFill>
          <a:latin typeface="+mn-lt"/>
        </a:defRPr>
      </a:lvl8pPr>
      <a:lvl9pPr marL="2351088" indent="-133350" algn="l" defTabSz="803275" rtl="0" fontAlgn="base">
        <a:spcBef>
          <a:spcPct val="0"/>
        </a:spcBef>
        <a:spcAft>
          <a:spcPct val="0"/>
        </a:spcAft>
        <a:buSzPct val="75000"/>
        <a:buChar char="–"/>
        <a:defRPr sz="14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5" name="Rectangle 7"/>
          <p:cNvSpPr>
            <a:spLocks noChangeArrowheads="1"/>
          </p:cNvSpPr>
          <p:nvPr/>
        </p:nvSpPr>
        <p:spPr bwMode="gray">
          <a:xfrm rot="10800000">
            <a:off x="0" y="228600"/>
            <a:ext cx="9144000" cy="722313"/>
          </a:xfrm>
          <a:prstGeom prst="rect">
            <a:avLst/>
          </a:prstGeom>
          <a:solidFill>
            <a:srgbClr val="002A7E"/>
          </a:solidFill>
          <a:ln w="9525">
            <a:noFill/>
            <a:miter lim="800000"/>
            <a:headEnd/>
            <a:tailEnd/>
          </a:ln>
        </p:spPr>
        <p:txBody>
          <a:bodyPr rot="10800000" wrap="none" lIns="81985" tIns="40994" rIns="81985" bIns="40994" anchor="ctr"/>
          <a:lstStyle/>
          <a:p>
            <a:pPr algn="ctr" defTabSz="820738" eaLnBrk="0" hangingPunct="0">
              <a:defRPr/>
            </a:pPr>
            <a:endParaRPr lang="en-US" sz="1600" b="1" dirty="0">
              <a:solidFill>
                <a:srgbClr val="003399"/>
              </a:solidFill>
              <a:latin typeface="Calibri" pitchFamily="34" charset="0"/>
            </a:endParaRPr>
          </a:p>
        </p:txBody>
      </p:sp>
      <p:pic>
        <p:nvPicPr>
          <p:cNvPr id="1027" name="Picture 22" descr="DOE Seal Color 250px"/>
          <p:cNvPicPr>
            <a:picLocks noChangeAspect="1" noChangeArrowheads="1"/>
          </p:cNvPicPr>
          <p:nvPr/>
        </p:nvPicPr>
        <p:blipFill>
          <a:blip r:embed="rId13" cstate="print"/>
          <a:srcRect/>
          <a:stretch>
            <a:fillRect/>
          </a:stretch>
        </p:blipFill>
        <p:spPr bwMode="auto">
          <a:xfrm>
            <a:off x="228600" y="71438"/>
            <a:ext cx="1093788" cy="1060450"/>
          </a:xfrm>
          <a:prstGeom prst="rect">
            <a:avLst/>
          </a:prstGeom>
          <a:noFill/>
          <a:ln w="9525">
            <a:noFill/>
            <a:miter lim="800000"/>
            <a:headEnd/>
            <a:tailEnd/>
          </a:ln>
        </p:spPr>
      </p:pic>
      <p:sp>
        <p:nvSpPr>
          <p:cNvPr id="6" name="Slide Number Placeholder 2"/>
          <p:cNvSpPr>
            <a:spLocks noGrp="1"/>
          </p:cNvSpPr>
          <p:nvPr>
            <p:ph type="sldNum" sz="quarter" idx="4"/>
          </p:nvPr>
        </p:nvSpPr>
        <p:spPr bwMode="auto">
          <a:xfrm>
            <a:off x="7008813" y="6324600"/>
            <a:ext cx="2135187" cy="303213"/>
          </a:xfrm>
          <a:prstGeom prst="rect">
            <a:avLst/>
          </a:prstGeom>
          <a:noFill/>
          <a:ln w="9525">
            <a:noFill/>
            <a:miter lim="800000"/>
            <a:headEnd/>
            <a:tailEnd/>
          </a:ln>
        </p:spPr>
        <p:txBody>
          <a:bodyPr vert="horz" wrap="square" lIns="91345" tIns="45674" rIns="91345" bIns="45674" numCol="1" anchor="t" anchorCtr="0" compatLnSpc="1">
            <a:prstTxWarp prst="textNoShape">
              <a:avLst/>
            </a:prstTxWarp>
            <a:spAutoFit/>
          </a:bodyPr>
          <a:lstStyle>
            <a:lvl1pPr>
              <a:defRPr sz="1400">
                <a:cs typeface="+mn-cs"/>
              </a:defRPr>
            </a:lvl1pPr>
          </a:lstStyle>
          <a:p>
            <a:pPr>
              <a:defRPr/>
            </a:pPr>
            <a:r>
              <a:rPr lang="en-US" dirty="0">
                <a:solidFill>
                  <a:srgbClr val="000000"/>
                </a:solidFill>
              </a:rPr>
              <a:t>                             </a:t>
            </a:r>
            <a:fld id="{A2471A13-11F7-4D66-8DE2-A23E9E03B8ED}" type="slidenum">
              <a:rPr lang="en-US" sz="1200">
                <a:solidFill>
                  <a:srgbClr val="000000"/>
                </a:solidFill>
              </a:rPr>
              <a:pPr>
                <a:defRPr/>
              </a:pPr>
              <a:t>‹#›</a:t>
            </a:fld>
            <a:endParaRPr lang="en-US" sz="1200" dirty="0">
              <a:solidFill>
                <a:srgbClr val="000000"/>
              </a:solidFill>
            </a:endParaRPr>
          </a:p>
        </p:txBody>
      </p:sp>
      <p:sp>
        <p:nvSpPr>
          <p:cNvPr id="1029" name="Rectangle 5"/>
          <p:cNvSpPr>
            <a:spLocks noGrp="1" noChangeArrowheads="1"/>
          </p:cNvSpPr>
          <p:nvPr>
            <p:ph type="body" idx="1"/>
          </p:nvPr>
        </p:nvSpPr>
        <p:spPr bwMode="auto">
          <a:xfrm>
            <a:off x="207963" y="1344613"/>
            <a:ext cx="8658225" cy="4527550"/>
          </a:xfrm>
          <a:prstGeom prst="rect">
            <a:avLst/>
          </a:prstGeom>
          <a:noFill/>
          <a:ln w="9525">
            <a:noFill/>
            <a:miter lim="800000"/>
            <a:headEnd/>
            <a:tailEnd/>
          </a:ln>
        </p:spPr>
        <p:txBody>
          <a:bodyPr vert="horz" wrap="square" lIns="82048" tIns="41025" rIns="82048" bIns="4102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iming>
    <p:tnLst>
      <p:par>
        <p:cTn xmlns:p14="http://schemas.microsoft.com/office/powerpoint/2010/main" id="1" dur="indefinite" restart="never" nodeType="tmRoot"/>
      </p:par>
    </p:tnLst>
  </p:timing>
  <p:hf hdr="0" ftr="0" dt="0"/>
  <p:txStyles>
    <p:titleStyle>
      <a:lvl1pPr algn="ctr" rtl="0" eaLnBrk="0" fontAlgn="base" hangingPunct="0">
        <a:spcBef>
          <a:spcPct val="0"/>
        </a:spcBef>
        <a:spcAft>
          <a:spcPct val="0"/>
        </a:spcAft>
        <a:defRPr sz="4400">
          <a:solidFill>
            <a:srgbClr val="7A5128"/>
          </a:solidFill>
          <a:latin typeface="+mj-lt"/>
          <a:ea typeface="+mj-ea"/>
          <a:cs typeface="+mj-cs"/>
        </a:defRPr>
      </a:lvl1pPr>
      <a:lvl2pPr algn="ctr" rtl="0" eaLnBrk="0" fontAlgn="base" hangingPunct="0">
        <a:spcBef>
          <a:spcPct val="0"/>
        </a:spcBef>
        <a:spcAft>
          <a:spcPct val="0"/>
        </a:spcAft>
        <a:defRPr sz="4400">
          <a:solidFill>
            <a:srgbClr val="7A5128"/>
          </a:solidFill>
          <a:latin typeface="Arial" charset="0"/>
        </a:defRPr>
      </a:lvl2pPr>
      <a:lvl3pPr algn="ctr" rtl="0" eaLnBrk="0" fontAlgn="base" hangingPunct="0">
        <a:spcBef>
          <a:spcPct val="0"/>
        </a:spcBef>
        <a:spcAft>
          <a:spcPct val="0"/>
        </a:spcAft>
        <a:defRPr sz="4400">
          <a:solidFill>
            <a:srgbClr val="7A5128"/>
          </a:solidFill>
          <a:latin typeface="Arial" charset="0"/>
        </a:defRPr>
      </a:lvl3pPr>
      <a:lvl4pPr algn="ctr" rtl="0" eaLnBrk="0" fontAlgn="base" hangingPunct="0">
        <a:spcBef>
          <a:spcPct val="0"/>
        </a:spcBef>
        <a:spcAft>
          <a:spcPct val="0"/>
        </a:spcAft>
        <a:defRPr sz="4400">
          <a:solidFill>
            <a:srgbClr val="7A5128"/>
          </a:solidFill>
          <a:latin typeface="Arial" charset="0"/>
        </a:defRPr>
      </a:lvl4pPr>
      <a:lvl5pPr algn="ctr" rtl="0" eaLnBrk="0" fontAlgn="base" hangingPunct="0">
        <a:spcBef>
          <a:spcPct val="0"/>
        </a:spcBef>
        <a:spcAft>
          <a:spcPct val="0"/>
        </a:spcAft>
        <a:defRPr sz="4400">
          <a:solidFill>
            <a:srgbClr val="7A5128"/>
          </a:solidFill>
          <a:latin typeface="Arial" charset="0"/>
        </a:defRPr>
      </a:lvl5pPr>
      <a:lvl6pPr marL="457200" algn="ctr" rtl="0" fontAlgn="base">
        <a:spcBef>
          <a:spcPct val="0"/>
        </a:spcBef>
        <a:spcAft>
          <a:spcPct val="0"/>
        </a:spcAft>
        <a:defRPr sz="4400">
          <a:solidFill>
            <a:srgbClr val="7A5128"/>
          </a:solidFill>
          <a:latin typeface="Arial" charset="0"/>
        </a:defRPr>
      </a:lvl6pPr>
      <a:lvl7pPr marL="914400" algn="ctr" rtl="0" fontAlgn="base">
        <a:spcBef>
          <a:spcPct val="0"/>
        </a:spcBef>
        <a:spcAft>
          <a:spcPct val="0"/>
        </a:spcAft>
        <a:defRPr sz="4400">
          <a:solidFill>
            <a:srgbClr val="7A5128"/>
          </a:solidFill>
          <a:latin typeface="Arial" charset="0"/>
        </a:defRPr>
      </a:lvl7pPr>
      <a:lvl8pPr marL="1371600" algn="ctr" rtl="0" fontAlgn="base">
        <a:spcBef>
          <a:spcPct val="0"/>
        </a:spcBef>
        <a:spcAft>
          <a:spcPct val="0"/>
        </a:spcAft>
        <a:defRPr sz="4400">
          <a:solidFill>
            <a:srgbClr val="7A5128"/>
          </a:solidFill>
          <a:latin typeface="Arial" charset="0"/>
        </a:defRPr>
      </a:lvl8pPr>
      <a:lvl9pPr marL="1828800" algn="ctr" rtl="0" fontAlgn="base">
        <a:spcBef>
          <a:spcPct val="0"/>
        </a:spcBef>
        <a:spcAft>
          <a:spcPct val="0"/>
        </a:spcAft>
        <a:defRPr sz="4400">
          <a:solidFill>
            <a:srgbClr val="7A5128"/>
          </a:solidFill>
          <a:latin typeface="Arial" charset="0"/>
        </a:defRPr>
      </a:lvl9pPr>
    </p:titleStyle>
    <p:bodyStyle>
      <a:lvl1pPr marL="342900" indent="-342900" algn="l" defTabSz="803275" rtl="0" eaLnBrk="0" fontAlgn="base" hangingPunct="0">
        <a:spcBef>
          <a:spcPct val="0"/>
        </a:spcBef>
        <a:spcAft>
          <a:spcPct val="0"/>
        </a:spcAft>
        <a:buSzPct val="120000"/>
        <a:buChar char="•"/>
        <a:defRPr sz="1400">
          <a:solidFill>
            <a:srgbClr val="000000"/>
          </a:solidFill>
          <a:latin typeface="+mn-lt"/>
          <a:ea typeface="+mn-ea"/>
          <a:cs typeface="+mn-cs"/>
        </a:defRPr>
      </a:lvl1pPr>
      <a:lvl2pPr marL="130175" indent="-128588" algn="l" defTabSz="803275" rtl="0" eaLnBrk="0" fontAlgn="base" hangingPunct="0">
        <a:spcBef>
          <a:spcPct val="0"/>
        </a:spcBef>
        <a:spcAft>
          <a:spcPct val="0"/>
        </a:spcAft>
        <a:buSzPct val="120000"/>
        <a:buChar char="•"/>
        <a:defRPr sz="1400">
          <a:solidFill>
            <a:srgbClr val="000000"/>
          </a:solidFill>
          <a:latin typeface="+mn-lt"/>
        </a:defRPr>
      </a:lvl2pPr>
      <a:lvl3pPr marL="265113" indent="-133350" algn="l" defTabSz="803275" rtl="0" eaLnBrk="0" fontAlgn="base" hangingPunct="0">
        <a:spcBef>
          <a:spcPct val="0"/>
        </a:spcBef>
        <a:spcAft>
          <a:spcPct val="0"/>
        </a:spcAft>
        <a:buChar char="–"/>
        <a:defRPr sz="1400">
          <a:solidFill>
            <a:srgbClr val="000000"/>
          </a:solidFill>
          <a:latin typeface="+mn-lt"/>
        </a:defRPr>
      </a:lvl3pPr>
      <a:lvl4pPr marL="387350" indent="-120650" algn="l" defTabSz="803275" rtl="0" eaLnBrk="0" fontAlgn="base" hangingPunct="0">
        <a:spcBef>
          <a:spcPct val="0"/>
        </a:spcBef>
        <a:spcAft>
          <a:spcPct val="0"/>
        </a:spcAft>
        <a:buSzPct val="89000"/>
        <a:buChar char="•"/>
        <a:defRPr sz="1400">
          <a:solidFill>
            <a:srgbClr val="000000"/>
          </a:solidFill>
          <a:latin typeface="+mn-lt"/>
        </a:defRPr>
      </a:lvl4pPr>
      <a:lvl5pPr marL="522288" indent="-133350" algn="l" defTabSz="803275" rtl="0" eaLnBrk="0" fontAlgn="base" hangingPunct="0">
        <a:spcBef>
          <a:spcPct val="0"/>
        </a:spcBef>
        <a:spcAft>
          <a:spcPct val="0"/>
        </a:spcAft>
        <a:buSzPct val="75000"/>
        <a:buChar char="–"/>
        <a:defRPr sz="1400">
          <a:solidFill>
            <a:srgbClr val="000000"/>
          </a:solidFill>
          <a:latin typeface="+mn-lt"/>
        </a:defRPr>
      </a:lvl5pPr>
      <a:lvl6pPr marL="979488" indent="-133350" algn="l" defTabSz="803275" rtl="0" fontAlgn="base">
        <a:spcBef>
          <a:spcPct val="0"/>
        </a:spcBef>
        <a:spcAft>
          <a:spcPct val="0"/>
        </a:spcAft>
        <a:buSzPct val="75000"/>
        <a:buChar char="–"/>
        <a:defRPr sz="1400">
          <a:solidFill>
            <a:srgbClr val="000000"/>
          </a:solidFill>
          <a:latin typeface="+mn-lt"/>
        </a:defRPr>
      </a:lvl6pPr>
      <a:lvl7pPr marL="1436688" indent="-133350" algn="l" defTabSz="803275" rtl="0" fontAlgn="base">
        <a:spcBef>
          <a:spcPct val="0"/>
        </a:spcBef>
        <a:spcAft>
          <a:spcPct val="0"/>
        </a:spcAft>
        <a:buSzPct val="75000"/>
        <a:buChar char="–"/>
        <a:defRPr sz="1400">
          <a:solidFill>
            <a:srgbClr val="000000"/>
          </a:solidFill>
          <a:latin typeface="+mn-lt"/>
        </a:defRPr>
      </a:lvl7pPr>
      <a:lvl8pPr marL="1893888" indent="-133350" algn="l" defTabSz="803275" rtl="0" fontAlgn="base">
        <a:spcBef>
          <a:spcPct val="0"/>
        </a:spcBef>
        <a:spcAft>
          <a:spcPct val="0"/>
        </a:spcAft>
        <a:buSzPct val="75000"/>
        <a:buChar char="–"/>
        <a:defRPr sz="1400">
          <a:solidFill>
            <a:srgbClr val="000000"/>
          </a:solidFill>
          <a:latin typeface="+mn-lt"/>
        </a:defRPr>
      </a:lvl8pPr>
      <a:lvl9pPr marL="2351088" indent="-133350" algn="l" defTabSz="803275" rtl="0" fontAlgn="base">
        <a:spcBef>
          <a:spcPct val="0"/>
        </a:spcBef>
        <a:spcAft>
          <a:spcPct val="0"/>
        </a:spcAft>
        <a:buSzPct val="75000"/>
        <a:buChar char="–"/>
        <a:defRPr sz="14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5" name="Rectangle 7"/>
          <p:cNvSpPr>
            <a:spLocks noChangeArrowheads="1"/>
          </p:cNvSpPr>
          <p:nvPr/>
        </p:nvSpPr>
        <p:spPr bwMode="gray">
          <a:xfrm rot="10800000">
            <a:off x="0" y="228600"/>
            <a:ext cx="9144000" cy="722313"/>
          </a:xfrm>
          <a:prstGeom prst="rect">
            <a:avLst/>
          </a:prstGeom>
          <a:solidFill>
            <a:srgbClr val="002A7E"/>
          </a:solidFill>
          <a:ln w="9525">
            <a:noFill/>
            <a:miter lim="800000"/>
            <a:headEnd/>
            <a:tailEnd/>
          </a:ln>
        </p:spPr>
        <p:txBody>
          <a:bodyPr rot="10800000" wrap="none" lIns="81985" tIns="40994" rIns="81985" bIns="40994" anchor="ctr"/>
          <a:lstStyle/>
          <a:p>
            <a:pPr algn="ctr" defTabSz="820738" eaLnBrk="0" hangingPunct="0">
              <a:defRPr/>
            </a:pPr>
            <a:endParaRPr lang="en-US" sz="1600" b="1" dirty="0">
              <a:solidFill>
                <a:srgbClr val="003399"/>
              </a:solidFill>
              <a:latin typeface="Calibri" pitchFamily="34" charset="0"/>
            </a:endParaRPr>
          </a:p>
        </p:txBody>
      </p:sp>
      <p:pic>
        <p:nvPicPr>
          <p:cNvPr id="1027" name="Picture 22" descr="DOE Seal Color 250px"/>
          <p:cNvPicPr>
            <a:picLocks noChangeAspect="1" noChangeArrowheads="1"/>
          </p:cNvPicPr>
          <p:nvPr/>
        </p:nvPicPr>
        <p:blipFill>
          <a:blip r:embed="rId13" cstate="print"/>
          <a:srcRect/>
          <a:stretch>
            <a:fillRect/>
          </a:stretch>
        </p:blipFill>
        <p:spPr bwMode="auto">
          <a:xfrm>
            <a:off x="228600" y="71438"/>
            <a:ext cx="1093788" cy="1060450"/>
          </a:xfrm>
          <a:prstGeom prst="rect">
            <a:avLst/>
          </a:prstGeom>
          <a:noFill/>
          <a:ln w="9525">
            <a:noFill/>
            <a:miter lim="800000"/>
            <a:headEnd/>
            <a:tailEnd/>
          </a:ln>
        </p:spPr>
      </p:pic>
      <p:sp>
        <p:nvSpPr>
          <p:cNvPr id="6" name="Slide Number Placeholder 2"/>
          <p:cNvSpPr>
            <a:spLocks noGrp="1"/>
          </p:cNvSpPr>
          <p:nvPr>
            <p:ph type="sldNum" sz="quarter" idx="4"/>
          </p:nvPr>
        </p:nvSpPr>
        <p:spPr bwMode="auto">
          <a:xfrm>
            <a:off x="7008813" y="6324600"/>
            <a:ext cx="2135187" cy="303213"/>
          </a:xfrm>
          <a:prstGeom prst="rect">
            <a:avLst/>
          </a:prstGeom>
          <a:noFill/>
          <a:ln w="9525">
            <a:noFill/>
            <a:miter lim="800000"/>
            <a:headEnd/>
            <a:tailEnd/>
          </a:ln>
        </p:spPr>
        <p:txBody>
          <a:bodyPr vert="horz" wrap="square" lIns="91345" tIns="45674" rIns="91345" bIns="45674" numCol="1" anchor="t" anchorCtr="0" compatLnSpc="1">
            <a:prstTxWarp prst="textNoShape">
              <a:avLst/>
            </a:prstTxWarp>
            <a:spAutoFit/>
          </a:bodyPr>
          <a:lstStyle>
            <a:lvl1pPr>
              <a:defRPr sz="1400">
                <a:cs typeface="+mn-cs"/>
              </a:defRPr>
            </a:lvl1pPr>
          </a:lstStyle>
          <a:p>
            <a:pPr>
              <a:defRPr/>
            </a:pPr>
            <a:r>
              <a:rPr lang="en-US" dirty="0">
                <a:solidFill>
                  <a:srgbClr val="000000"/>
                </a:solidFill>
              </a:rPr>
              <a:t>                             </a:t>
            </a:r>
            <a:fld id="{A2471A13-11F7-4D66-8DE2-A23E9E03B8ED}" type="slidenum">
              <a:rPr lang="en-US" sz="1200">
                <a:solidFill>
                  <a:srgbClr val="000000"/>
                </a:solidFill>
              </a:rPr>
              <a:pPr>
                <a:defRPr/>
              </a:pPr>
              <a:t>‹#›</a:t>
            </a:fld>
            <a:endParaRPr lang="en-US" sz="1200" dirty="0">
              <a:solidFill>
                <a:srgbClr val="000000"/>
              </a:solidFill>
            </a:endParaRPr>
          </a:p>
        </p:txBody>
      </p:sp>
      <p:sp>
        <p:nvSpPr>
          <p:cNvPr id="1029" name="Rectangle 5"/>
          <p:cNvSpPr>
            <a:spLocks noGrp="1" noChangeArrowheads="1"/>
          </p:cNvSpPr>
          <p:nvPr>
            <p:ph type="body" idx="1"/>
          </p:nvPr>
        </p:nvSpPr>
        <p:spPr bwMode="auto">
          <a:xfrm>
            <a:off x="207963" y="1344613"/>
            <a:ext cx="8658225" cy="4527550"/>
          </a:xfrm>
          <a:prstGeom prst="rect">
            <a:avLst/>
          </a:prstGeom>
          <a:noFill/>
          <a:ln w="9525">
            <a:noFill/>
            <a:miter lim="800000"/>
            <a:headEnd/>
            <a:tailEnd/>
          </a:ln>
        </p:spPr>
        <p:txBody>
          <a:bodyPr vert="horz" wrap="square" lIns="82048" tIns="41025" rIns="82048" bIns="4102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iming>
    <p:tnLst>
      <p:par>
        <p:cTn xmlns:p14="http://schemas.microsoft.com/office/powerpoint/2010/main" id="1" dur="indefinite" restart="never" nodeType="tmRoot"/>
      </p:par>
    </p:tnLst>
  </p:timing>
  <p:hf hdr="0" ftr="0" dt="0"/>
  <p:txStyles>
    <p:titleStyle>
      <a:lvl1pPr algn="ctr" rtl="0" eaLnBrk="0" fontAlgn="base" hangingPunct="0">
        <a:spcBef>
          <a:spcPct val="0"/>
        </a:spcBef>
        <a:spcAft>
          <a:spcPct val="0"/>
        </a:spcAft>
        <a:defRPr sz="4400">
          <a:solidFill>
            <a:srgbClr val="7A5128"/>
          </a:solidFill>
          <a:latin typeface="+mj-lt"/>
          <a:ea typeface="+mj-ea"/>
          <a:cs typeface="+mj-cs"/>
        </a:defRPr>
      </a:lvl1pPr>
      <a:lvl2pPr algn="ctr" rtl="0" eaLnBrk="0" fontAlgn="base" hangingPunct="0">
        <a:spcBef>
          <a:spcPct val="0"/>
        </a:spcBef>
        <a:spcAft>
          <a:spcPct val="0"/>
        </a:spcAft>
        <a:defRPr sz="4400">
          <a:solidFill>
            <a:srgbClr val="7A5128"/>
          </a:solidFill>
          <a:latin typeface="Arial" charset="0"/>
        </a:defRPr>
      </a:lvl2pPr>
      <a:lvl3pPr algn="ctr" rtl="0" eaLnBrk="0" fontAlgn="base" hangingPunct="0">
        <a:spcBef>
          <a:spcPct val="0"/>
        </a:spcBef>
        <a:spcAft>
          <a:spcPct val="0"/>
        </a:spcAft>
        <a:defRPr sz="4400">
          <a:solidFill>
            <a:srgbClr val="7A5128"/>
          </a:solidFill>
          <a:latin typeface="Arial" charset="0"/>
        </a:defRPr>
      </a:lvl3pPr>
      <a:lvl4pPr algn="ctr" rtl="0" eaLnBrk="0" fontAlgn="base" hangingPunct="0">
        <a:spcBef>
          <a:spcPct val="0"/>
        </a:spcBef>
        <a:spcAft>
          <a:spcPct val="0"/>
        </a:spcAft>
        <a:defRPr sz="4400">
          <a:solidFill>
            <a:srgbClr val="7A5128"/>
          </a:solidFill>
          <a:latin typeface="Arial" charset="0"/>
        </a:defRPr>
      </a:lvl4pPr>
      <a:lvl5pPr algn="ctr" rtl="0" eaLnBrk="0" fontAlgn="base" hangingPunct="0">
        <a:spcBef>
          <a:spcPct val="0"/>
        </a:spcBef>
        <a:spcAft>
          <a:spcPct val="0"/>
        </a:spcAft>
        <a:defRPr sz="4400">
          <a:solidFill>
            <a:srgbClr val="7A5128"/>
          </a:solidFill>
          <a:latin typeface="Arial" charset="0"/>
        </a:defRPr>
      </a:lvl5pPr>
      <a:lvl6pPr marL="457200" algn="ctr" rtl="0" fontAlgn="base">
        <a:spcBef>
          <a:spcPct val="0"/>
        </a:spcBef>
        <a:spcAft>
          <a:spcPct val="0"/>
        </a:spcAft>
        <a:defRPr sz="4400">
          <a:solidFill>
            <a:srgbClr val="7A5128"/>
          </a:solidFill>
          <a:latin typeface="Arial" charset="0"/>
        </a:defRPr>
      </a:lvl6pPr>
      <a:lvl7pPr marL="914400" algn="ctr" rtl="0" fontAlgn="base">
        <a:spcBef>
          <a:spcPct val="0"/>
        </a:spcBef>
        <a:spcAft>
          <a:spcPct val="0"/>
        </a:spcAft>
        <a:defRPr sz="4400">
          <a:solidFill>
            <a:srgbClr val="7A5128"/>
          </a:solidFill>
          <a:latin typeface="Arial" charset="0"/>
        </a:defRPr>
      </a:lvl7pPr>
      <a:lvl8pPr marL="1371600" algn="ctr" rtl="0" fontAlgn="base">
        <a:spcBef>
          <a:spcPct val="0"/>
        </a:spcBef>
        <a:spcAft>
          <a:spcPct val="0"/>
        </a:spcAft>
        <a:defRPr sz="4400">
          <a:solidFill>
            <a:srgbClr val="7A5128"/>
          </a:solidFill>
          <a:latin typeface="Arial" charset="0"/>
        </a:defRPr>
      </a:lvl8pPr>
      <a:lvl9pPr marL="1828800" algn="ctr" rtl="0" fontAlgn="base">
        <a:spcBef>
          <a:spcPct val="0"/>
        </a:spcBef>
        <a:spcAft>
          <a:spcPct val="0"/>
        </a:spcAft>
        <a:defRPr sz="4400">
          <a:solidFill>
            <a:srgbClr val="7A5128"/>
          </a:solidFill>
          <a:latin typeface="Arial" charset="0"/>
        </a:defRPr>
      </a:lvl9pPr>
    </p:titleStyle>
    <p:bodyStyle>
      <a:lvl1pPr marL="342900" indent="-342900" algn="l" defTabSz="803275" rtl="0" eaLnBrk="0" fontAlgn="base" hangingPunct="0">
        <a:spcBef>
          <a:spcPct val="0"/>
        </a:spcBef>
        <a:spcAft>
          <a:spcPct val="0"/>
        </a:spcAft>
        <a:buSzPct val="120000"/>
        <a:buChar char="•"/>
        <a:defRPr sz="1400">
          <a:solidFill>
            <a:srgbClr val="000000"/>
          </a:solidFill>
          <a:latin typeface="+mn-lt"/>
          <a:ea typeface="+mn-ea"/>
          <a:cs typeface="+mn-cs"/>
        </a:defRPr>
      </a:lvl1pPr>
      <a:lvl2pPr marL="130175" indent="-128588" algn="l" defTabSz="803275" rtl="0" eaLnBrk="0" fontAlgn="base" hangingPunct="0">
        <a:spcBef>
          <a:spcPct val="0"/>
        </a:spcBef>
        <a:spcAft>
          <a:spcPct val="0"/>
        </a:spcAft>
        <a:buSzPct val="120000"/>
        <a:buChar char="•"/>
        <a:defRPr sz="1400">
          <a:solidFill>
            <a:srgbClr val="000000"/>
          </a:solidFill>
          <a:latin typeface="+mn-lt"/>
        </a:defRPr>
      </a:lvl2pPr>
      <a:lvl3pPr marL="265113" indent="-133350" algn="l" defTabSz="803275" rtl="0" eaLnBrk="0" fontAlgn="base" hangingPunct="0">
        <a:spcBef>
          <a:spcPct val="0"/>
        </a:spcBef>
        <a:spcAft>
          <a:spcPct val="0"/>
        </a:spcAft>
        <a:buChar char="–"/>
        <a:defRPr sz="1400">
          <a:solidFill>
            <a:srgbClr val="000000"/>
          </a:solidFill>
          <a:latin typeface="+mn-lt"/>
        </a:defRPr>
      </a:lvl3pPr>
      <a:lvl4pPr marL="387350" indent="-120650" algn="l" defTabSz="803275" rtl="0" eaLnBrk="0" fontAlgn="base" hangingPunct="0">
        <a:spcBef>
          <a:spcPct val="0"/>
        </a:spcBef>
        <a:spcAft>
          <a:spcPct val="0"/>
        </a:spcAft>
        <a:buSzPct val="89000"/>
        <a:buChar char="•"/>
        <a:defRPr sz="1400">
          <a:solidFill>
            <a:srgbClr val="000000"/>
          </a:solidFill>
          <a:latin typeface="+mn-lt"/>
        </a:defRPr>
      </a:lvl4pPr>
      <a:lvl5pPr marL="522288" indent="-133350" algn="l" defTabSz="803275" rtl="0" eaLnBrk="0" fontAlgn="base" hangingPunct="0">
        <a:spcBef>
          <a:spcPct val="0"/>
        </a:spcBef>
        <a:spcAft>
          <a:spcPct val="0"/>
        </a:spcAft>
        <a:buSzPct val="75000"/>
        <a:buChar char="–"/>
        <a:defRPr sz="1400">
          <a:solidFill>
            <a:srgbClr val="000000"/>
          </a:solidFill>
          <a:latin typeface="+mn-lt"/>
        </a:defRPr>
      </a:lvl5pPr>
      <a:lvl6pPr marL="979488" indent="-133350" algn="l" defTabSz="803275" rtl="0" fontAlgn="base">
        <a:spcBef>
          <a:spcPct val="0"/>
        </a:spcBef>
        <a:spcAft>
          <a:spcPct val="0"/>
        </a:spcAft>
        <a:buSzPct val="75000"/>
        <a:buChar char="–"/>
        <a:defRPr sz="1400">
          <a:solidFill>
            <a:srgbClr val="000000"/>
          </a:solidFill>
          <a:latin typeface="+mn-lt"/>
        </a:defRPr>
      </a:lvl6pPr>
      <a:lvl7pPr marL="1436688" indent="-133350" algn="l" defTabSz="803275" rtl="0" fontAlgn="base">
        <a:spcBef>
          <a:spcPct val="0"/>
        </a:spcBef>
        <a:spcAft>
          <a:spcPct val="0"/>
        </a:spcAft>
        <a:buSzPct val="75000"/>
        <a:buChar char="–"/>
        <a:defRPr sz="1400">
          <a:solidFill>
            <a:srgbClr val="000000"/>
          </a:solidFill>
          <a:latin typeface="+mn-lt"/>
        </a:defRPr>
      </a:lvl7pPr>
      <a:lvl8pPr marL="1893888" indent="-133350" algn="l" defTabSz="803275" rtl="0" fontAlgn="base">
        <a:spcBef>
          <a:spcPct val="0"/>
        </a:spcBef>
        <a:spcAft>
          <a:spcPct val="0"/>
        </a:spcAft>
        <a:buSzPct val="75000"/>
        <a:buChar char="–"/>
        <a:defRPr sz="1400">
          <a:solidFill>
            <a:srgbClr val="000000"/>
          </a:solidFill>
          <a:latin typeface="+mn-lt"/>
        </a:defRPr>
      </a:lvl8pPr>
      <a:lvl9pPr marL="2351088" indent="-133350" algn="l" defTabSz="803275" rtl="0" fontAlgn="base">
        <a:spcBef>
          <a:spcPct val="0"/>
        </a:spcBef>
        <a:spcAft>
          <a:spcPct val="0"/>
        </a:spcAft>
        <a:buSzPct val="75000"/>
        <a:buChar char="–"/>
        <a:defRPr sz="14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5" name="Rectangle 7"/>
          <p:cNvSpPr>
            <a:spLocks noChangeArrowheads="1"/>
          </p:cNvSpPr>
          <p:nvPr/>
        </p:nvSpPr>
        <p:spPr bwMode="gray">
          <a:xfrm rot="10800000">
            <a:off x="0" y="228600"/>
            <a:ext cx="9144000" cy="722313"/>
          </a:xfrm>
          <a:prstGeom prst="rect">
            <a:avLst/>
          </a:prstGeom>
          <a:solidFill>
            <a:srgbClr val="002A7E"/>
          </a:solidFill>
          <a:ln w="9525">
            <a:noFill/>
            <a:miter lim="800000"/>
            <a:headEnd/>
            <a:tailEnd/>
          </a:ln>
        </p:spPr>
        <p:txBody>
          <a:bodyPr rot="10800000" wrap="none" lIns="81985" tIns="40994" rIns="81985" bIns="40994" anchor="ctr"/>
          <a:lstStyle/>
          <a:p>
            <a:pPr algn="ctr" defTabSz="820738" eaLnBrk="0" hangingPunct="0">
              <a:defRPr/>
            </a:pPr>
            <a:endParaRPr lang="en-US" sz="1600" b="1" dirty="0">
              <a:solidFill>
                <a:srgbClr val="003399"/>
              </a:solidFill>
              <a:latin typeface="Calibri" pitchFamily="34" charset="0"/>
            </a:endParaRPr>
          </a:p>
        </p:txBody>
      </p:sp>
      <p:pic>
        <p:nvPicPr>
          <p:cNvPr id="1027" name="Picture 22" descr="DOE Seal Color 250px"/>
          <p:cNvPicPr>
            <a:picLocks noChangeAspect="1" noChangeArrowheads="1"/>
          </p:cNvPicPr>
          <p:nvPr/>
        </p:nvPicPr>
        <p:blipFill>
          <a:blip r:embed="rId13" cstate="print"/>
          <a:srcRect/>
          <a:stretch>
            <a:fillRect/>
          </a:stretch>
        </p:blipFill>
        <p:spPr bwMode="auto">
          <a:xfrm>
            <a:off x="228600" y="71438"/>
            <a:ext cx="1093788" cy="1060450"/>
          </a:xfrm>
          <a:prstGeom prst="rect">
            <a:avLst/>
          </a:prstGeom>
          <a:noFill/>
          <a:ln w="9525">
            <a:noFill/>
            <a:miter lim="800000"/>
            <a:headEnd/>
            <a:tailEnd/>
          </a:ln>
        </p:spPr>
      </p:pic>
      <p:sp>
        <p:nvSpPr>
          <p:cNvPr id="6" name="Slide Number Placeholder 2"/>
          <p:cNvSpPr>
            <a:spLocks noGrp="1"/>
          </p:cNvSpPr>
          <p:nvPr>
            <p:ph type="sldNum" sz="quarter" idx="4"/>
          </p:nvPr>
        </p:nvSpPr>
        <p:spPr bwMode="auto">
          <a:xfrm>
            <a:off x="7008813" y="6324600"/>
            <a:ext cx="2135187" cy="303213"/>
          </a:xfrm>
          <a:prstGeom prst="rect">
            <a:avLst/>
          </a:prstGeom>
          <a:noFill/>
          <a:ln w="9525">
            <a:noFill/>
            <a:miter lim="800000"/>
            <a:headEnd/>
            <a:tailEnd/>
          </a:ln>
        </p:spPr>
        <p:txBody>
          <a:bodyPr vert="horz" wrap="square" lIns="91345" tIns="45674" rIns="91345" bIns="45674" numCol="1" anchor="t" anchorCtr="0" compatLnSpc="1">
            <a:prstTxWarp prst="textNoShape">
              <a:avLst/>
            </a:prstTxWarp>
            <a:spAutoFit/>
          </a:bodyPr>
          <a:lstStyle>
            <a:lvl1pPr>
              <a:defRPr sz="1400">
                <a:cs typeface="+mn-cs"/>
              </a:defRPr>
            </a:lvl1pPr>
          </a:lstStyle>
          <a:p>
            <a:pPr>
              <a:defRPr/>
            </a:pPr>
            <a:r>
              <a:rPr lang="en-US" dirty="0">
                <a:solidFill>
                  <a:srgbClr val="000000"/>
                </a:solidFill>
              </a:rPr>
              <a:t>                             </a:t>
            </a:r>
            <a:fld id="{A2471A13-11F7-4D66-8DE2-A23E9E03B8ED}" type="slidenum">
              <a:rPr lang="en-US" sz="1200">
                <a:solidFill>
                  <a:srgbClr val="000000"/>
                </a:solidFill>
              </a:rPr>
              <a:pPr>
                <a:defRPr/>
              </a:pPr>
              <a:t>‹#›</a:t>
            </a:fld>
            <a:endParaRPr lang="en-US" sz="1200" dirty="0">
              <a:solidFill>
                <a:srgbClr val="000000"/>
              </a:solidFill>
            </a:endParaRPr>
          </a:p>
        </p:txBody>
      </p:sp>
      <p:sp>
        <p:nvSpPr>
          <p:cNvPr id="1029" name="Rectangle 5"/>
          <p:cNvSpPr>
            <a:spLocks noGrp="1" noChangeArrowheads="1"/>
          </p:cNvSpPr>
          <p:nvPr>
            <p:ph type="body" idx="1"/>
          </p:nvPr>
        </p:nvSpPr>
        <p:spPr bwMode="auto">
          <a:xfrm>
            <a:off x="207963" y="1344613"/>
            <a:ext cx="8658225" cy="4527550"/>
          </a:xfrm>
          <a:prstGeom prst="rect">
            <a:avLst/>
          </a:prstGeom>
          <a:noFill/>
          <a:ln w="9525">
            <a:noFill/>
            <a:miter lim="800000"/>
            <a:headEnd/>
            <a:tailEnd/>
          </a:ln>
        </p:spPr>
        <p:txBody>
          <a:bodyPr vert="horz" wrap="square" lIns="82048" tIns="41025" rIns="82048" bIns="4102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timing>
    <p:tnLst>
      <p:par>
        <p:cTn xmlns:p14="http://schemas.microsoft.com/office/powerpoint/2010/main" id="1" dur="indefinite" restart="never" nodeType="tmRoot"/>
      </p:par>
    </p:tnLst>
  </p:timing>
  <p:hf hdr="0" ftr="0" dt="0"/>
  <p:txStyles>
    <p:titleStyle>
      <a:lvl1pPr algn="ctr" rtl="0" eaLnBrk="0" fontAlgn="base" hangingPunct="0">
        <a:spcBef>
          <a:spcPct val="0"/>
        </a:spcBef>
        <a:spcAft>
          <a:spcPct val="0"/>
        </a:spcAft>
        <a:defRPr sz="4400">
          <a:solidFill>
            <a:srgbClr val="7A5128"/>
          </a:solidFill>
          <a:latin typeface="+mj-lt"/>
          <a:ea typeface="+mj-ea"/>
          <a:cs typeface="+mj-cs"/>
        </a:defRPr>
      </a:lvl1pPr>
      <a:lvl2pPr algn="ctr" rtl="0" eaLnBrk="0" fontAlgn="base" hangingPunct="0">
        <a:spcBef>
          <a:spcPct val="0"/>
        </a:spcBef>
        <a:spcAft>
          <a:spcPct val="0"/>
        </a:spcAft>
        <a:defRPr sz="4400">
          <a:solidFill>
            <a:srgbClr val="7A5128"/>
          </a:solidFill>
          <a:latin typeface="Arial" charset="0"/>
        </a:defRPr>
      </a:lvl2pPr>
      <a:lvl3pPr algn="ctr" rtl="0" eaLnBrk="0" fontAlgn="base" hangingPunct="0">
        <a:spcBef>
          <a:spcPct val="0"/>
        </a:spcBef>
        <a:spcAft>
          <a:spcPct val="0"/>
        </a:spcAft>
        <a:defRPr sz="4400">
          <a:solidFill>
            <a:srgbClr val="7A5128"/>
          </a:solidFill>
          <a:latin typeface="Arial" charset="0"/>
        </a:defRPr>
      </a:lvl3pPr>
      <a:lvl4pPr algn="ctr" rtl="0" eaLnBrk="0" fontAlgn="base" hangingPunct="0">
        <a:spcBef>
          <a:spcPct val="0"/>
        </a:spcBef>
        <a:spcAft>
          <a:spcPct val="0"/>
        </a:spcAft>
        <a:defRPr sz="4400">
          <a:solidFill>
            <a:srgbClr val="7A5128"/>
          </a:solidFill>
          <a:latin typeface="Arial" charset="0"/>
        </a:defRPr>
      </a:lvl4pPr>
      <a:lvl5pPr algn="ctr" rtl="0" eaLnBrk="0" fontAlgn="base" hangingPunct="0">
        <a:spcBef>
          <a:spcPct val="0"/>
        </a:spcBef>
        <a:spcAft>
          <a:spcPct val="0"/>
        </a:spcAft>
        <a:defRPr sz="4400">
          <a:solidFill>
            <a:srgbClr val="7A5128"/>
          </a:solidFill>
          <a:latin typeface="Arial" charset="0"/>
        </a:defRPr>
      </a:lvl5pPr>
      <a:lvl6pPr marL="457200" algn="ctr" rtl="0" fontAlgn="base">
        <a:spcBef>
          <a:spcPct val="0"/>
        </a:spcBef>
        <a:spcAft>
          <a:spcPct val="0"/>
        </a:spcAft>
        <a:defRPr sz="4400">
          <a:solidFill>
            <a:srgbClr val="7A5128"/>
          </a:solidFill>
          <a:latin typeface="Arial" charset="0"/>
        </a:defRPr>
      </a:lvl6pPr>
      <a:lvl7pPr marL="914400" algn="ctr" rtl="0" fontAlgn="base">
        <a:spcBef>
          <a:spcPct val="0"/>
        </a:spcBef>
        <a:spcAft>
          <a:spcPct val="0"/>
        </a:spcAft>
        <a:defRPr sz="4400">
          <a:solidFill>
            <a:srgbClr val="7A5128"/>
          </a:solidFill>
          <a:latin typeface="Arial" charset="0"/>
        </a:defRPr>
      </a:lvl7pPr>
      <a:lvl8pPr marL="1371600" algn="ctr" rtl="0" fontAlgn="base">
        <a:spcBef>
          <a:spcPct val="0"/>
        </a:spcBef>
        <a:spcAft>
          <a:spcPct val="0"/>
        </a:spcAft>
        <a:defRPr sz="4400">
          <a:solidFill>
            <a:srgbClr val="7A5128"/>
          </a:solidFill>
          <a:latin typeface="Arial" charset="0"/>
        </a:defRPr>
      </a:lvl8pPr>
      <a:lvl9pPr marL="1828800" algn="ctr" rtl="0" fontAlgn="base">
        <a:spcBef>
          <a:spcPct val="0"/>
        </a:spcBef>
        <a:spcAft>
          <a:spcPct val="0"/>
        </a:spcAft>
        <a:defRPr sz="4400">
          <a:solidFill>
            <a:srgbClr val="7A5128"/>
          </a:solidFill>
          <a:latin typeface="Arial" charset="0"/>
        </a:defRPr>
      </a:lvl9pPr>
    </p:titleStyle>
    <p:bodyStyle>
      <a:lvl1pPr marL="342900" indent="-342900" algn="l" defTabSz="803275" rtl="0" eaLnBrk="0" fontAlgn="base" hangingPunct="0">
        <a:spcBef>
          <a:spcPct val="0"/>
        </a:spcBef>
        <a:spcAft>
          <a:spcPct val="0"/>
        </a:spcAft>
        <a:buSzPct val="120000"/>
        <a:buChar char="•"/>
        <a:defRPr sz="1400">
          <a:solidFill>
            <a:srgbClr val="000000"/>
          </a:solidFill>
          <a:latin typeface="+mn-lt"/>
          <a:ea typeface="+mn-ea"/>
          <a:cs typeface="+mn-cs"/>
        </a:defRPr>
      </a:lvl1pPr>
      <a:lvl2pPr marL="130175" indent="-128588" algn="l" defTabSz="803275" rtl="0" eaLnBrk="0" fontAlgn="base" hangingPunct="0">
        <a:spcBef>
          <a:spcPct val="0"/>
        </a:spcBef>
        <a:spcAft>
          <a:spcPct val="0"/>
        </a:spcAft>
        <a:buSzPct val="120000"/>
        <a:buChar char="•"/>
        <a:defRPr sz="1400">
          <a:solidFill>
            <a:srgbClr val="000000"/>
          </a:solidFill>
          <a:latin typeface="+mn-lt"/>
        </a:defRPr>
      </a:lvl2pPr>
      <a:lvl3pPr marL="265113" indent="-133350" algn="l" defTabSz="803275" rtl="0" eaLnBrk="0" fontAlgn="base" hangingPunct="0">
        <a:spcBef>
          <a:spcPct val="0"/>
        </a:spcBef>
        <a:spcAft>
          <a:spcPct val="0"/>
        </a:spcAft>
        <a:buChar char="–"/>
        <a:defRPr sz="1400">
          <a:solidFill>
            <a:srgbClr val="000000"/>
          </a:solidFill>
          <a:latin typeface="+mn-lt"/>
        </a:defRPr>
      </a:lvl3pPr>
      <a:lvl4pPr marL="387350" indent="-120650" algn="l" defTabSz="803275" rtl="0" eaLnBrk="0" fontAlgn="base" hangingPunct="0">
        <a:spcBef>
          <a:spcPct val="0"/>
        </a:spcBef>
        <a:spcAft>
          <a:spcPct val="0"/>
        </a:spcAft>
        <a:buSzPct val="89000"/>
        <a:buChar char="•"/>
        <a:defRPr sz="1400">
          <a:solidFill>
            <a:srgbClr val="000000"/>
          </a:solidFill>
          <a:latin typeface="+mn-lt"/>
        </a:defRPr>
      </a:lvl4pPr>
      <a:lvl5pPr marL="522288" indent="-133350" algn="l" defTabSz="803275" rtl="0" eaLnBrk="0" fontAlgn="base" hangingPunct="0">
        <a:spcBef>
          <a:spcPct val="0"/>
        </a:spcBef>
        <a:spcAft>
          <a:spcPct val="0"/>
        </a:spcAft>
        <a:buSzPct val="75000"/>
        <a:buChar char="–"/>
        <a:defRPr sz="1400">
          <a:solidFill>
            <a:srgbClr val="000000"/>
          </a:solidFill>
          <a:latin typeface="+mn-lt"/>
        </a:defRPr>
      </a:lvl5pPr>
      <a:lvl6pPr marL="979488" indent="-133350" algn="l" defTabSz="803275" rtl="0" fontAlgn="base">
        <a:spcBef>
          <a:spcPct val="0"/>
        </a:spcBef>
        <a:spcAft>
          <a:spcPct val="0"/>
        </a:spcAft>
        <a:buSzPct val="75000"/>
        <a:buChar char="–"/>
        <a:defRPr sz="1400">
          <a:solidFill>
            <a:srgbClr val="000000"/>
          </a:solidFill>
          <a:latin typeface="+mn-lt"/>
        </a:defRPr>
      </a:lvl6pPr>
      <a:lvl7pPr marL="1436688" indent="-133350" algn="l" defTabSz="803275" rtl="0" fontAlgn="base">
        <a:spcBef>
          <a:spcPct val="0"/>
        </a:spcBef>
        <a:spcAft>
          <a:spcPct val="0"/>
        </a:spcAft>
        <a:buSzPct val="75000"/>
        <a:buChar char="–"/>
        <a:defRPr sz="1400">
          <a:solidFill>
            <a:srgbClr val="000000"/>
          </a:solidFill>
          <a:latin typeface="+mn-lt"/>
        </a:defRPr>
      </a:lvl7pPr>
      <a:lvl8pPr marL="1893888" indent="-133350" algn="l" defTabSz="803275" rtl="0" fontAlgn="base">
        <a:spcBef>
          <a:spcPct val="0"/>
        </a:spcBef>
        <a:spcAft>
          <a:spcPct val="0"/>
        </a:spcAft>
        <a:buSzPct val="75000"/>
        <a:buChar char="–"/>
        <a:defRPr sz="1400">
          <a:solidFill>
            <a:srgbClr val="000000"/>
          </a:solidFill>
          <a:latin typeface="+mn-lt"/>
        </a:defRPr>
      </a:lvl8pPr>
      <a:lvl9pPr marL="2351088" indent="-133350" algn="l" defTabSz="803275" rtl="0" fontAlgn="base">
        <a:spcBef>
          <a:spcPct val="0"/>
        </a:spcBef>
        <a:spcAft>
          <a:spcPct val="0"/>
        </a:spcAft>
        <a:buSzPct val="75000"/>
        <a:buChar char="–"/>
        <a:defRPr sz="14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5" name="Rectangle 7"/>
          <p:cNvSpPr>
            <a:spLocks noChangeArrowheads="1"/>
          </p:cNvSpPr>
          <p:nvPr/>
        </p:nvSpPr>
        <p:spPr bwMode="gray">
          <a:xfrm rot="10800000">
            <a:off x="0" y="228600"/>
            <a:ext cx="9144000" cy="722313"/>
          </a:xfrm>
          <a:prstGeom prst="rect">
            <a:avLst/>
          </a:prstGeom>
          <a:solidFill>
            <a:srgbClr val="002A7E"/>
          </a:solidFill>
          <a:ln w="9525">
            <a:noFill/>
            <a:miter lim="800000"/>
            <a:headEnd/>
            <a:tailEnd/>
          </a:ln>
        </p:spPr>
        <p:txBody>
          <a:bodyPr rot="10800000" wrap="none" lIns="81985" tIns="40994" rIns="81985" bIns="40994" anchor="ctr"/>
          <a:lstStyle/>
          <a:p>
            <a:pPr algn="ctr" defTabSz="820738" eaLnBrk="0" hangingPunct="0">
              <a:defRPr/>
            </a:pPr>
            <a:endParaRPr lang="en-US" sz="1600" b="1" dirty="0">
              <a:solidFill>
                <a:srgbClr val="003399"/>
              </a:solidFill>
              <a:latin typeface="Calibri" pitchFamily="34" charset="0"/>
            </a:endParaRPr>
          </a:p>
        </p:txBody>
      </p:sp>
      <p:pic>
        <p:nvPicPr>
          <p:cNvPr id="1027" name="Picture 22" descr="DOE Seal Color 250px"/>
          <p:cNvPicPr>
            <a:picLocks noChangeAspect="1" noChangeArrowheads="1"/>
          </p:cNvPicPr>
          <p:nvPr/>
        </p:nvPicPr>
        <p:blipFill>
          <a:blip r:embed="rId13" cstate="print"/>
          <a:srcRect/>
          <a:stretch>
            <a:fillRect/>
          </a:stretch>
        </p:blipFill>
        <p:spPr bwMode="auto">
          <a:xfrm>
            <a:off x="228600" y="71438"/>
            <a:ext cx="1093788" cy="1060450"/>
          </a:xfrm>
          <a:prstGeom prst="rect">
            <a:avLst/>
          </a:prstGeom>
          <a:noFill/>
          <a:ln w="9525">
            <a:noFill/>
            <a:miter lim="800000"/>
            <a:headEnd/>
            <a:tailEnd/>
          </a:ln>
        </p:spPr>
      </p:pic>
      <p:sp>
        <p:nvSpPr>
          <p:cNvPr id="6" name="Slide Number Placeholder 2"/>
          <p:cNvSpPr>
            <a:spLocks noGrp="1"/>
          </p:cNvSpPr>
          <p:nvPr>
            <p:ph type="sldNum" sz="quarter" idx="4"/>
          </p:nvPr>
        </p:nvSpPr>
        <p:spPr bwMode="auto">
          <a:xfrm>
            <a:off x="7008813" y="6324600"/>
            <a:ext cx="2135187" cy="303213"/>
          </a:xfrm>
          <a:prstGeom prst="rect">
            <a:avLst/>
          </a:prstGeom>
          <a:noFill/>
          <a:ln w="9525">
            <a:noFill/>
            <a:miter lim="800000"/>
            <a:headEnd/>
            <a:tailEnd/>
          </a:ln>
        </p:spPr>
        <p:txBody>
          <a:bodyPr vert="horz" wrap="square" lIns="91345" tIns="45674" rIns="91345" bIns="45674" numCol="1" anchor="t" anchorCtr="0" compatLnSpc="1">
            <a:prstTxWarp prst="textNoShape">
              <a:avLst/>
            </a:prstTxWarp>
            <a:spAutoFit/>
          </a:bodyPr>
          <a:lstStyle>
            <a:lvl1pPr>
              <a:defRPr sz="1400">
                <a:cs typeface="+mn-cs"/>
              </a:defRPr>
            </a:lvl1pPr>
          </a:lstStyle>
          <a:p>
            <a:pPr>
              <a:defRPr/>
            </a:pPr>
            <a:r>
              <a:rPr lang="en-US" dirty="0">
                <a:solidFill>
                  <a:srgbClr val="000000"/>
                </a:solidFill>
              </a:rPr>
              <a:t>                             </a:t>
            </a:r>
            <a:fld id="{A2471A13-11F7-4D66-8DE2-A23E9E03B8ED}" type="slidenum">
              <a:rPr lang="en-US" sz="1200">
                <a:solidFill>
                  <a:srgbClr val="000000"/>
                </a:solidFill>
              </a:rPr>
              <a:pPr>
                <a:defRPr/>
              </a:pPr>
              <a:t>‹#›</a:t>
            </a:fld>
            <a:endParaRPr lang="en-US" sz="1200" dirty="0">
              <a:solidFill>
                <a:srgbClr val="000000"/>
              </a:solidFill>
            </a:endParaRPr>
          </a:p>
        </p:txBody>
      </p:sp>
      <p:sp>
        <p:nvSpPr>
          <p:cNvPr id="1029" name="Rectangle 5"/>
          <p:cNvSpPr>
            <a:spLocks noGrp="1" noChangeArrowheads="1"/>
          </p:cNvSpPr>
          <p:nvPr>
            <p:ph type="body" idx="1"/>
          </p:nvPr>
        </p:nvSpPr>
        <p:spPr bwMode="auto">
          <a:xfrm>
            <a:off x="207963" y="1344613"/>
            <a:ext cx="8658225" cy="4527550"/>
          </a:xfrm>
          <a:prstGeom prst="rect">
            <a:avLst/>
          </a:prstGeom>
          <a:noFill/>
          <a:ln w="9525">
            <a:noFill/>
            <a:miter lim="800000"/>
            <a:headEnd/>
            <a:tailEnd/>
          </a:ln>
        </p:spPr>
        <p:txBody>
          <a:bodyPr vert="horz" wrap="square" lIns="82048" tIns="41025" rIns="82048" bIns="4102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p:timing>
    <p:tnLst>
      <p:par>
        <p:cTn xmlns:p14="http://schemas.microsoft.com/office/powerpoint/2010/main" id="1" dur="indefinite" restart="never" nodeType="tmRoot"/>
      </p:par>
    </p:tnLst>
  </p:timing>
  <p:hf hdr="0" ftr="0" dt="0"/>
  <p:txStyles>
    <p:titleStyle>
      <a:lvl1pPr algn="ctr" rtl="0" eaLnBrk="0" fontAlgn="base" hangingPunct="0">
        <a:spcBef>
          <a:spcPct val="0"/>
        </a:spcBef>
        <a:spcAft>
          <a:spcPct val="0"/>
        </a:spcAft>
        <a:defRPr sz="4400">
          <a:solidFill>
            <a:srgbClr val="7A5128"/>
          </a:solidFill>
          <a:latin typeface="+mj-lt"/>
          <a:ea typeface="+mj-ea"/>
          <a:cs typeface="+mj-cs"/>
        </a:defRPr>
      </a:lvl1pPr>
      <a:lvl2pPr algn="ctr" rtl="0" eaLnBrk="0" fontAlgn="base" hangingPunct="0">
        <a:spcBef>
          <a:spcPct val="0"/>
        </a:spcBef>
        <a:spcAft>
          <a:spcPct val="0"/>
        </a:spcAft>
        <a:defRPr sz="4400">
          <a:solidFill>
            <a:srgbClr val="7A5128"/>
          </a:solidFill>
          <a:latin typeface="Arial" charset="0"/>
        </a:defRPr>
      </a:lvl2pPr>
      <a:lvl3pPr algn="ctr" rtl="0" eaLnBrk="0" fontAlgn="base" hangingPunct="0">
        <a:spcBef>
          <a:spcPct val="0"/>
        </a:spcBef>
        <a:spcAft>
          <a:spcPct val="0"/>
        </a:spcAft>
        <a:defRPr sz="4400">
          <a:solidFill>
            <a:srgbClr val="7A5128"/>
          </a:solidFill>
          <a:latin typeface="Arial" charset="0"/>
        </a:defRPr>
      </a:lvl3pPr>
      <a:lvl4pPr algn="ctr" rtl="0" eaLnBrk="0" fontAlgn="base" hangingPunct="0">
        <a:spcBef>
          <a:spcPct val="0"/>
        </a:spcBef>
        <a:spcAft>
          <a:spcPct val="0"/>
        </a:spcAft>
        <a:defRPr sz="4400">
          <a:solidFill>
            <a:srgbClr val="7A5128"/>
          </a:solidFill>
          <a:latin typeface="Arial" charset="0"/>
        </a:defRPr>
      </a:lvl4pPr>
      <a:lvl5pPr algn="ctr" rtl="0" eaLnBrk="0" fontAlgn="base" hangingPunct="0">
        <a:spcBef>
          <a:spcPct val="0"/>
        </a:spcBef>
        <a:spcAft>
          <a:spcPct val="0"/>
        </a:spcAft>
        <a:defRPr sz="4400">
          <a:solidFill>
            <a:srgbClr val="7A5128"/>
          </a:solidFill>
          <a:latin typeface="Arial" charset="0"/>
        </a:defRPr>
      </a:lvl5pPr>
      <a:lvl6pPr marL="457200" algn="ctr" rtl="0" fontAlgn="base">
        <a:spcBef>
          <a:spcPct val="0"/>
        </a:spcBef>
        <a:spcAft>
          <a:spcPct val="0"/>
        </a:spcAft>
        <a:defRPr sz="4400">
          <a:solidFill>
            <a:srgbClr val="7A5128"/>
          </a:solidFill>
          <a:latin typeface="Arial" charset="0"/>
        </a:defRPr>
      </a:lvl6pPr>
      <a:lvl7pPr marL="914400" algn="ctr" rtl="0" fontAlgn="base">
        <a:spcBef>
          <a:spcPct val="0"/>
        </a:spcBef>
        <a:spcAft>
          <a:spcPct val="0"/>
        </a:spcAft>
        <a:defRPr sz="4400">
          <a:solidFill>
            <a:srgbClr val="7A5128"/>
          </a:solidFill>
          <a:latin typeface="Arial" charset="0"/>
        </a:defRPr>
      </a:lvl7pPr>
      <a:lvl8pPr marL="1371600" algn="ctr" rtl="0" fontAlgn="base">
        <a:spcBef>
          <a:spcPct val="0"/>
        </a:spcBef>
        <a:spcAft>
          <a:spcPct val="0"/>
        </a:spcAft>
        <a:defRPr sz="4400">
          <a:solidFill>
            <a:srgbClr val="7A5128"/>
          </a:solidFill>
          <a:latin typeface="Arial" charset="0"/>
        </a:defRPr>
      </a:lvl8pPr>
      <a:lvl9pPr marL="1828800" algn="ctr" rtl="0" fontAlgn="base">
        <a:spcBef>
          <a:spcPct val="0"/>
        </a:spcBef>
        <a:spcAft>
          <a:spcPct val="0"/>
        </a:spcAft>
        <a:defRPr sz="4400">
          <a:solidFill>
            <a:srgbClr val="7A5128"/>
          </a:solidFill>
          <a:latin typeface="Arial" charset="0"/>
        </a:defRPr>
      </a:lvl9pPr>
    </p:titleStyle>
    <p:bodyStyle>
      <a:lvl1pPr marL="342900" indent="-342900" algn="l" defTabSz="803275" rtl="0" eaLnBrk="0" fontAlgn="base" hangingPunct="0">
        <a:spcBef>
          <a:spcPct val="0"/>
        </a:spcBef>
        <a:spcAft>
          <a:spcPct val="0"/>
        </a:spcAft>
        <a:buSzPct val="120000"/>
        <a:buChar char="•"/>
        <a:defRPr sz="1400">
          <a:solidFill>
            <a:srgbClr val="000000"/>
          </a:solidFill>
          <a:latin typeface="+mn-lt"/>
          <a:ea typeface="+mn-ea"/>
          <a:cs typeface="+mn-cs"/>
        </a:defRPr>
      </a:lvl1pPr>
      <a:lvl2pPr marL="130175" indent="-128588" algn="l" defTabSz="803275" rtl="0" eaLnBrk="0" fontAlgn="base" hangingPunct="0">
        <a:spcBef>
          <a:spcPct val="0"/>
        </a:spcBef>
        <a:spcAft>
          <a:spcPct val="0"/>
        </a:spcAft>
        <a:buSzPct val="120000"/>
        <a:buChar char="•"/>
        <a:defRPr sz="1400">
          <a:solidFill>
            <a:srgbClr val="000000"/>
          </a:solidFill>
          <a:latin typeface="+mn-lt"/>
        </a:defRPr>
      </a:lvl2pPr>
      <a:lvl3pPr marL="265113" indent="-133350" algn="l" defTabSz="803275" rtl="0" eaLnBrk="0" fontAlgn="base" hangingPunct="0">
        <a:spcBef>
          <a:spcPct val="0"/>
        </a:spcBef>
        <a:spcAft>
          <a:spcPct val="0"/>
        </a:spcAft>
        <a:buChar char="–"/>
        <a:defRPr sz="1400">
          <a:solidFill>
            <a:srgbClr val="000000"/>
          </a:solidFill>
          <a:latin typeface="+mn-lt"/>
        </a:defRPr>
      </a:lvl3pPr>
      <a:lvl4pPr marL="387350" indent="-120650" algn="l" defTabSz="803275" rtl="0" eaLnBrk="0" fontAlgn="base" hangingPunct="0">
        <a:spcBef>
          <a:spcPct val="0"/>
        </a:spcBef>
        <a:spcAft>
          <a:spcPct val="0"/>
        </a:spcAft>
        <a:buSzPct val="89000"/>
        <a:buChar char="•"/>
        <a:defRPr sz="1400">
          <a:solidFill>
            <a:srgbClr val="000000"/>
          </a:solidFill>
          <a:latin typeface="+mn-lt"/>
        </a:defRPr>
      </a:lvl4pPr>
      <a:lvl5pPr marL="522288" indent="-133350" algn="l" defTabSz="803275" rtl="0" eaLnBrk="0" fontAlgn="base" hangingPunct="0">
        <a:spcBef>
          <a:spcPct val="0"/>
        </a:spcBef>
        <a:spcAft>
          <a:spcPct val="0"/>
        </a:spcAft>
        <a:buSzPct val="75000"/>
        <a:buChar char="–"/>
        <a:defRPr sz="1400">
          <a:solidFill>
            <a:srgbClr val="000000"/>
          </a:solidFill>
          <a:latin typeface="+mn-lt"/>
        </a:defRPr>
      </a:lvl5pPr>
      <a:lvl6pPr marL="979488" indent="-133350" algn="l" defTabSz="803275" rtl="0" fontAlgn="base">
        <a:spcBef>
          <a:spcPct val="0"/>
        </a:spcBef>
        <a:spcAft>
          <a:spcPct val="0"/>
        </a:spcAft>
        <a:buSzPct val="75000"/>
        <a:buChar char="–"/>
        <a:defRPr sz="1400">
          <a:solidFill>
            <a:srgbClr val="000000"/>
          </a:solidFill>
          <a:latin typeface="+mn-lt"/>
        </a:defRPr>
      </a:lvl6pPr>
      <a:lvl7pPr marL="1436688" indent="-133350" algn="l" defTabSz="803275" rtl="0" fontAlgn="base">
        <a:spcBef>
          <a:spcPct val="0"/>
        </a:spcBef>
        <a:spcAft>
          <a:spcPct val="0"/>
        </a:spcAft>
        <a:buSzPct val="75000"/>
        <a:buChar char="–"/>
        <a:defRPr sz="1400">
          <a:solidFill>
            <a:srgbClr val="000000"/>
          </a:solidFill>
          <a:latin typeface="+mn-lt"/>
        </a:defRPr>
      </a:lvl7pPr>
      <a:lvl8pPr marL="1893888" indent="-133350" algn="l" defTabSz="803275" rtl="0" fontAlgn="base">
        <a:spcBef>
          <a:spcPct val="0"/>
        </a:spcBef>
        <a:spcAft>
          <a:spcPct val="0"/>
        </a:spcAft>
        <a:buSzPct val="75000"/>
        <a:buChar char="–"/>
        <a:defRPr sz="1400">
          <a:solidFill>
            <a:srgbClr val="000000"/>
          </a:solidFill>
          <a:latin typeface="+mn-lt"/>
        </a:defRPr>
      </a:lvl8pPr>
      <a:lvl9pPr marL="2351088" indent="-133350" algn="l" defTabSz="803275" rtl="0" fontAlgn="base">
        <a:spcBef>
          <a:spcPct val="0"/>
        </a:spcBef>
        <a:spcAft>
          <a:spcPct val="0"/>
        </a:spcAft>
        <a:buSzPct val="75000"/>
        <a:buChar char="–"/>
        <a:defRPr sz="14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hyperlink" Target="http://www1.eere.energy.gov/solar/federal_guide/" TargetMode="External"/><Relationship Id="rId5" Type="http://schemas.openxmlformats.org/officeDocument/2006/relationships/image" Target="../media/image12.jpeg"/><Relationship Id="rId6" Type="http://schemas.openxmlformats.org/officeDocument/2006/relationships/image" Target="../media/image13.jpe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jpe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hyperlink" Target="http://www.ornl.gov/~5os/bioEnergy/index.html" TargetMode="External"/><Relationship Id="rId4" Type="http://schemas.openxmlformats.org/officeDocument/2006/relationships/image" Target="../media/image17.jpeg"/><Relationship Id="rId5" Type="http://schemas.openxmlformats.org/officeDocument/2006/relationships/image" Target="../media/image18.jpeg"/><Relationship Id="rId6" Type="http://schemas.openxmlformats.org/officeDocument/2006/relationships/hyperlink" Target="http://www.jbei.org/" TargetMode="External"/><Relationship Id="rId7" Type="http://schemas.openxmlformats.org/officeDocument/2006/relationships/image" Target="../media/image19.png"/><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hyperlink" Target="http://www.nnsa.doe.gov/" TargetMode="External"/><Relationship Id="rId4" Type="http://schemas.openxmlformats.org/officeDocument/2006/relationships/image" Target="../media/image23.jpe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4" Type="http://schemas.openxmlformats.org/officeDocument/2006/relationships/hyperlink" Target="http://www.flickr.com/photos/nnsanews/5306532413/" TargetMode="External"/><Relationship Id="rId5" Type="http://schemas.openxmlformats.org/officeDocument/2006/relationships/image" Target="../media/image25.jpeg"/><Relationship Id="rId6" Type="http://schemas.openxmlformats.org/officeDocument/2006/relationships/image" Target="../media/image26.jpeg"/><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27.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8.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9.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30.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image" Target="../media/image31.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32.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33.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34.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35.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 Id="rId3" Type="http://schemas.openxmlformats.org/officeDocument/2006/relationships/image" Target="../media/image36.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37.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3.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6.jpe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notesSlide" Target="../notesSlides/notesSlide5.xml"/><Relationship Id="rId1" Type="http://schemas.openxmlformats.org/officeDocument/2006/relationships/tags" Target="../tags/tag2.xml"/><Relationship Id="rId2" Type="http://schemas.openxmlformats.org/officeDocument/2006/relationships/tags" Target="../tags/tag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oleObject" Target="../embeddings/oleObject1.bin"/><Relationship Id="rId5" Type="http://schemas.openxmlformats.org/officeDocument/2006/relationships/image" Target="../media/image7.emf"/><Relationship Id="rId1" Type="http://schemas.openxmlformats.org/officeDocument/2006/relationships/vmlDrawing" Target="../drawings/vmlDrawing1.vml"/><Relationship Id="rId2"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Placeholder 2"/>
          <p:cNvSpPr>
            <a:spLocks noGrp="1"/>
          </p:cNvSpPr>
          <p:nvPr>
            <p:ph type="body" idx="1"/>
          </p:nvPr>
        </p:nvSpPr>
        <p:spPr>
          <a:xfrm>
            <a:off x="609600" y="2133600"/>
            <a:ext cx="8077200" cy="3862388"/>
          </a:xfrm>
        </p:spPr>
        <p:txBody>
          <a:bodyPr/>
          <a:lstStyle/>
          <a:p>
            <a:r>
              <a:rPr lang="en-US" sz="4000" b="1" dirty="0" smtClean="0">
                <a:solidFill>
                  <a:srgbClr val="002060"/>
                </a:solidFill>
                <a:latin typeface="Arial" pitchFamily="34" charset="0"/>
                <a:cs typeface="Arial" pitchFamily="34" charset="0"/>
              </a:rPr>
              <a:t>Department of Energy</a:t>
            </a:r>
          </a:p>
          <a:p>
            <a:r>
              <a:rPr lang="en-US" sz="3600" dirty="0" smtClean="0">
                <a:solidFill>
                  <a:schemeClr val="tx1"/>
                </a:solidFill>
                <a:latin typeface="Arial" pitchFamily="34" charset="0"/>
                <a:cs typeface="Arial" pitchFamily="34" charset="0"/>
              </a:rPr>
              <a:t>FY 2012 Budget Overview</a:t>
            </a:r>
          </a:p>
          <a:p>
            <a:endParaRPr lang="en-US" sz="3600" dirty="0" smtClean="0">
              <a:solidFill>
                <a:schemeClr val="tx1"/>
              </a:solidFill>
              <a:latin typeface="Calibri" pitchFamily="34" charset="0"/>
            </a:endParaRPr>
          </a:p>
          <a:p>
            <a:endParaRPr lang="en-US" sz="3600" dirty="0" smtClean="0">
              <a:solidFill>
                <a:schemeClr val="tx1"/>
              </a:solidFill>
              <a:latin typeface="Calibri" pitchFamily="34" charset="0"/>
            </a:endParaRPr>
          </a:p>
          <a:p>
            <a:endParaRPr lang="en-US" sz="3600" dirty="0" smtClean="0">
              <a:solidFill>
                <a:schemeClr val="tx1"/>
              </a:solidFill>
              <a:latin typeface="Calibri" pitchFamily="34" charset="0"/>
            </a:endParaRPr>
          </a:p>
          <a:p>
            <a:endParaRPr lang="en-US" sz="3600" dirty="0" smtClean="0">
              <a:solidFill>
                <a:schemeClr val="tx1"/>
              </a:solidFill>
              <a:latin typeface="Calibri" pitchFamily="34" charset="0"/>
            </a:endParaRPr>
          </a:p>
          <a:p>
            <a:pPr algn="r"/>
            <a:r>
              <a:rPr lang="en-US" sz="2800" dirty="0" smtClean="0">
                <a:solidFill>
                  <a:schemeClr val="tx1"/>
                </a:solidFill>
                <a:latin typeface="Arial" pitchFamily="34" charset="0"/>
                <a:cs typeface="Arial" pitchFamily="34" charset="0"/>
              </a:rPr>
              <a:t>14 February, 2011</a:t>
            </a:r>
          </a:p>
        </p:txBody>
      </p:sp>
      <p:sp>
        <p:nvSpPr>
          <p:cNvPr id="5" name="Slide Number Placeholder 4"/>
          <p:cNvSpPr>
            <a:spLocks noGrp="1"/>
          </p:cNvSpPr>
          <p:nvPr>
            <p:ph type="sldNum" sz="quarter" idx="10"/>
          </p:nvPr>
        </p:nvSpPr>
        <p:spPr/>
        <p:txBody>
          <a:bodyPr/>
          <a:lstStyle/>
          <a:p>
            <a:pPr>
              <a:defRPr/>
            </a:pPr>
            <a:r>
              <a:rPr lang="en-US" dirty="0" smtClean="0"/>
              <a:t>                             </a:t>
            </a:r>
            <a:fld id="{380241FB-BDE2-4CBA-9FFF-0FF268CD1EDB}" type="slidenum">
              <a:rPr lang="en-US" sz="1200" smtClean="0"/>
              <a:pPr>
                <a:defRPr/>
              </a:pPr>
              <a:t>1</a:t>
            </a:fld>
            <a:endParaRPr lang="en-US" sz="1200"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r>
              <a:rPr lang="en-US" dirty="0" smtClean="0"/>
              <a:t>                             </a:t>
            </a:r>
            <a:fld id="{B07788B6-489C-4415-8C00-2F33D4572E5A}" type="slidenum">
              <a:rPr lang="en-US" sz="1200" smtClean="0"/>
              <a:pPr>
                <a:defRPr/>
              </a:pPr>
              <a:t>10</a:t>
            </a:fld>
            <a:endParaRPr lang="en-US" sz="1200" dirty="0"/>
          </a:p>
        </p:txBody>
      </p:sp>
      <p:sp>
        <p:nvSpPr>
          <p:cNvPr id="3" name="TextBox 2"/>
          <p:cNvSpPr txBox="1"/>
          <p:nvPr/>
        </p:nvSpPr>
        <p:spPr>
          <a:xfrm>
            <a:off x="1600200" y="381000"/>
            <a:ext cx="6553200" cy="461665"/>
          </a:xfrm>
          <a:prstGeom prst="rect">
            <a:avLst/>
          </a:prstGeom>
          <a:noFill/>
        </p:spPr>
        <p:txBody>
          <a:bodyPr wrap="square" rtlCol="0">
            <a:spAutoFit/>
          </a:bodyPr>
          <a:lstStyle/>
          <a:p>
            <a:pPr algn="ctr"/>
            <a:r>
              <a:rPr lang="en-US" sz="2400" dirty="0" smtClean="0">
                <a:solidFill>
                  <a:srgbClr val="FFFF00"/>
                </a:solidFill>
              </a:rPr>
              <a:t>Leading in Electric Vehicle Technologies</a:t>
            </a:r>
            <a:endParaRPr lang="en-US" sz="2400" dirty="0">
              <a:solidFill>
                <a:srgbClr val="FFFF00"/>
              </a:solidFill>
            </a:endParaRPr>
          </a:p>
        </p:txBody>
      </p:sp>
      <p:sp>
        <p:nvSpPr>
          <p:cNvPr id="5" name="TextBox 4"/>
          <p:cNvSpPr txBox="1"/>
          <p:nvPr/>
        </p:nvSpPr>
        <p:spPr>
          <a:xfrm>
            <a:off x="685800" y="2819400"/>
            <a:ext cx="3886200" cy="1785104"/>
          </a:xfrm>
          <a:prstGeom prst="rect">
            <a:avLst/>
          </a:prstGeom>
          <a:noFill/>
        </p:spPr>
        <p:txBody>
          <a:bodyPr wrap="square" rtlCol="0">
            <a:spAutoFit/>
          </a:bodyPr>
          <a:lstStyle/>
          <a:p>
            <a:pPr algn="ctr"/>
            <a:r>
              <a:rPr lang="en-US" sz="2200" dirty="0" smtClean="0"/>
              <a:t>Budget invests $588 million in </a:t>
            </a:r>
            <a:r>
              <a:rPr lang="en-US" sz="2200" dirty="0" smtClean="0"/>
              <a:t>vehicles </a:t>
            </a:r>
            <a:r>
              <a:rPr lang="en-US" sz="2200" dirty="0" smtClean="0"/>
              <a:t>to support President Obama’s goal of putting one million electric vehicles on the road by 2015.</a:t>
            </a:r>
            <a:endParaRPr lang="en-US" sz="2200" dirty="0"/>
          </a:p>
        </p:txBody>
      </p:sp>
      <p:sp>
        <p:nvSpPr>
          <p:cNvPr id="6" name="TextBox 5"/>
          <p:cNvSpPr txBox="1"/>
          <p:nvPr/>
        </p:nvSpPr>
        <p:spPr>
          <a:xfrm>
            <a:off x="1066800" y="1447800"/>
            <a:ext cx="6934200" cy="769441"/>
          </a:xfrm>
          <a:prstGeom prst="rect">
            <a:avLst/>
          </a:prstGeom>
          <a:noFill/>
        </p:spPr>
        <p:txBody>
          <a:bodyPr wrap="square" rtlCol="0">
            <a:spAutoFit/>
          </a:bodyPr>
          <a:lstStyle/>
          <a:p>
            <a:pPr algn="ctr"/>
            <a:r>
              <a:rPr lang="en-US" sz="2200" dirty="0" smtClean="0"/>
              <a:t>Decreasing our dependence on imported oil, promoting leadership in an important growth industry:</a:t>
            </a:r>
            <a:endParaRPr lang="en-US" sz="2200" dirty="0"/>
          </a:p>
        </p:txBody>
      </p:sp>
      <p:pic>
        <p:nvPicPr>
          <p:cNvPr id="470018" name="Picture 2" descr="Photo of an electric car plugged in and charging."/>
          <p:cNvPicPr>
            <a:picLocks noChangeAspect="1" noChangeArrowheads="1"/>
          </p:cNvPicPr>
          <p:nvPr/>
        </p:nvPicPr>
        <p:blipFill>
          <a:blip r:embed="rId3" cstate="print"/>
          <a:srcRect/>
          <a:stretch>
            <a:fillRect/>
          </a:stretch>
        </p:blipFill>
        <p:spPr bwMode="auto">
          <a:xfrm>
            <a:off x="5257800" y="2362200"/>
            <a:ext cx="2486025" cy="3333750"/>
          </a:xfrm>
          <a:prstGeom prst="rect">
            <a:avLst/>
          </a:prstGeom>
          <a:noFill/>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6" name="TextBox 9"/>
          <p:cNvSpPr txBox="1">
            <a:spLocks noChangeArrowheads="1"/>
          </p:cNvSpPr>
          <p:nvPr/>
        </p:nvSpPr>
        <p:spPr bwMode="auto">
          <a:xfrm>
            <a:off x="1925638" y="1941513"/>
            <a:ext cx="1533525" cy="1006475"/>
          </a:xfrm>
          <a:prstGeom prst="rect">
            <a:avLst/>
          </a:prstGeom>
          <a:noFill/>
          <a:ln w="9525">
            <a:noFill/>
            <a:miter lim="800000"/>
            <a:headEnd/>
            <a:tailEnd/>
          </a:ln>
        </p:spPr>
        <p:txBody>
          <a:bodyPr>
            <a:spAutoFit/>
          </a:bodyPr>
          <a:lstStyle/>
          <a:p>
            <a:pPr algn="ctr"/>
            <a:r>
              <a:rPr lang="en-US" sz="2000" dirty="0">
                <a:solidFill>
                  <a:schemeClr val="bg1"/>
                </a:solidFill>
              </a:rPr>
              <a:t>Nuclear Energy</a:t>
            </a:r>
            <a:br>
              <a:rPr lang="en-US" sz="2000" dirty="0">
                <a:solidFill>
                  <a:schemeClr val="bg1"/>
                </a:solidFill>
              </a:rPr>
            </a:br>
            <a:r>
              <a:rPr lang="en-US" sz="2000" dirty="0">
                <a:solidFill>
                  <a:schemeClr val="bg1"/>
                </a:solidFill>
              </a:rPr>
              <a:t>$0.9B</a:t>
            </a:r>
          </a:p>
        </p:txBody>
      </p:sp>
      <p:sp>
        <p:nvSpPr>
          <p:cNvPr id="161797" name="TextBox 10"/>
          <p:cNvSpPr txBox="1">
            <a:spLocks noChangeArrowheads="1"/>
          </p:cNvSpPr>
          <p:nvPr/>
        </p:nvSpPr>
        <p:spPr bwMode="auto">
          <a:xfrm>
            <a:off x="1558925" y="2916238"/>
            <a:ext cx="1533525" cy="1006475"/>
          </a:xfrm>
          <a:prstGeom prst="rect">
            <a:avLst/>
          </a:prstGeom>
          <a:noFill/>
          <a:ln w="9525">
            <a:noFill/>
            <a:miter lim="800000"/>
            <a:headEnd/>
            <a:tailEnd/>
          </a:ln>
        </p:spPr>
        <p:txBody>
          <a:bodyPr>
            <a:spAutoFit/>
          </a:bodyPr>
          <a:lstStyle/>
          <a:p>
            <a:pPr algn="ctr"/>
            <a:r>
              <a:rPr lang="en-US" sz="2000" dirty="0">
                <a:solidFill>
                  <a:schemeClr val="bg1"/>
                </a:solidFill>
              </a:rPr>
              <a:t>Fossil Energy</a:t>
            </a:r>
            <a:br>
              <a:rPr lang="en-US" sz="2000" dirty="0">
                <a:solidFill>
                  <a:schemeClr val="bg1"/>
                </a:solidFill>
              </a:rPr>
            </a:br>
            <a:r>
              <a:rPr lang="en-US" sz="2000" dirty="0">
                <a:solidFill>
                  <a:schemeClr val="bg1"/>
                </a:solidFill>
              </a:rPr>
              <a:t>$</a:t>
            </a:r>
            <a:r>
              <a:rPr lang="en-US" sz="2000" dirty="0" smtClean="0">
                <a:solidFill>
                  <a:schemeClr val="bg1"/>
                </a:solidFill>
              </a:rPr>
              <a:t>0.5B</a:t>
            </a:r>
            <a:endParaRPr lang="en-US" sz="2000" dirty="0">
              <a:solidFill>
                <a:schemeClr val="bg1"/>
              </a:solidFill>
            </a:endParaRPr>
          </a:p>
        </p:txBody>
      </p:sp>
      <p:sp>
        <p:nvSpPr>
          <p:cNvPr id="161800" name="Rectangle 14"/>
          <p:cNvSpPr>
            <a:spLocks noChangeArrowheads="1"/>
          </p:cNvSpPr>
          <p:nvPr/>
        </p:nvSpPr>
        <p:spPr bwMode="auto">
          <a:xfrm>
            <a:off x="5181600" y="1981200"/>
            <a:ext cx="3505200" cy="2800767"/>
          </a:xfrm>
          <a:prstGeom prst="rect">
            <a:avLst/>
          </a:prstGeom>
          <a:noFill/>
          <a:ln w="9525">
            <a:noFill/>
            <a:miter lim="800000"/>
            <a:headEnd/>
            <a:tailEnd/>
          </a:ln>
        </p:spPr>
        <p:txBody>
          <a:bodyPr wrap="square">
            <a:spAutoFit/>
          </a:bodyPr>
          <a:lstStyle/>
          <a:p>
            <a:pPr algn="ctr"/>
            <a:r>
              <a:rPr lang="en-US" sz="2200" dirty="0" smtClean="0">
                <a:solidFill>
                  <a:srgbClr val="FF0000"/>
                </a:solidFill>
              </a:rPr>
              <a:t>“SunShot” initiative:</a:t>
            </a:r>
            <a:r>
              <a:rPr lang="en-US" sz="2200" dirty="0" smtClean="0"/>
              <a:t> $425m -- includes support from EERE, ARPA-E, Office of Science</a:t>
            </a:r>
          </a:p>
          <a:p>
            <a:pPr algn="ctr"/>
            <a:endParaRPr lang="en-US" sz="2200" dirty="0"/>
          </a:p>
          <a:p>
            <a:pPr algn="ctr"/>
            <a:r>
              <a:rPr lang="en-US" sz="2200" dirty="0" smtClean="0">
                <a:solidFill>
                  <a:srgbClr val="FF0000"/>
                </a:solidFill>
              </a:rPr>
              <a:t>Offshore Wind:</a:t>
            </a:r>
            <a:r>
              <a:rPr lang="en-US" sz="2200" dirty="0" smtClean="0"/>
              <a:t> $64m </a:t>
            </a:r>
            <a:endParaRPr lang="en-US" sz="2200" dirty="0"/>
          </a:p>
          <a:p>
            <a:pPr algn="ctr"/>
            <a:endParaRPr lang="en-US" sz="2200" dirty="0"/>
          </a:p>
          <a:p>
            <a:pPr algn="ctr"/>
            <a:r>
              <a:rPr lang="en-US" sz="2200" dirty="0">
                <a:solidFill>
                  <a:srgbClr val="FF0000"/>
                </a:solidFill>
              </a:rPr>
              <a:t>Geothermal energy:</a:t>
            </a:r>
            <a:r>
              <a:rPr lang="en-US" sz="2200" dirty="0"/>
              <a:t> </a:t>
            </a:r>
            <a:r>
              <a:rPr lang="en-US" sz="2200" dirty="0" smtClean="0"/>
              <a:t>$59m</a:t>
            </a:r>
            <a:endParaRPr lang="en-US" sz="2200" dirty="0"/>
          </a:p>
        </p:txBody>
      </p:sp>
      <p:sp>
        <p:nvSpPr>
          <p:cNvPr id="161801" name="Text Box 15"/>
          <p:cNvSpPr txBox="1">
            <a:spLocks noChangeArrowheads="1"/>
          </p:cNvSpPr>
          <p:nvPr/>
        </p:nvSpPr>
        <p:spPr bwMode="auto">
          <a:xfrm>
            <a:off x="1219200" y="349250"/>
            <a:ext cx="7543800" cy="488950"/>
          </a:xfrm>
          <a:prstGeom prst="rect">
            <a:avLst/>
          </a:prstGeom>
          <a:noFill/>
          <a:ln w="9525">
            <a:noFill/>
            <a:miter lim="800000"/>
            <a:headEnd/>
            <a:tailEnd/>
          </a:ln>
        </p:spPr>
        <p:txBody>
          <a:bodyPr wrap="square">
            <a:spAutoFit/>
          </a:bodyPr>
          <a:lstStyle/>
          <a:p>
            <a:pPr algn="ctr">
              <a:spcBef>
                <a:spcPct val="50000"/>
              </a:spcBef>
            </a:pPr>
            <a:r>
              <a:rPr lang="en-US" sz="2600" dirty="0" smtClean="0">
                <a:solidFill>
                  <a:srgbClr val="FFFF00"/>
                </a:solidFill>
              </a:rPr>
              <a:t>Leading in Clean Energy Technologies</a:t>
            </a:r>
            <a:endParaRPr lang="en-US" sz="2600" dirty="0">
              <a:solidFill>
                <a:srgbClr val="FFFF00"/>
              </a:solidFill>
            </a:endParaRPr>
          </a:p>
        </p:txBody>
      </p:sp>
      <p:sp>
        <p:nvSpPr>
          <p:cNvPr id="161802" name="Rectangle 12"/>
          <p:cNvSpPr>
            <a:spLocks noChangeArrowheads="1"/>
          </p:cNvSpPr>
          <p:nvPr/>
        </p:nvSpPr>
        <p:spPr bwMode="auto">
          <a:xfrm>
            <a:off x="4464050" y="1143001"/>
            <a:ext cx="4451350" cy="769441"/>
          </a:xfrm>
          <a:prstGeom prst="rect">
            <a:avLst/>
          </a:prstGeom>
          <a:noFill/>
          <a:ln w="9525">
            <a:noFill/>
            <a:miter lim="800000"/>
            <a:headEnd/>
            <a:tailEnd/>
          </a:ln>
        </p:spPr>
        <p:txBody>
          <a:bodyPr wrap="square">
            <a:spAutoFit/>
          </a:bodyPr>
          <a:lstStyle/>
          <a:p>
            <a:pPr algn="ctr"/>
            <a:r>
              <a:rPr lang="en-US" sz="2200" dirty="0"/>
              <a:t>R&amp;D, Demonstration, and Deployment of: </a:t>
            </a:r>
          </a:p>
        </p:txBody>
      </p:sp>
      <p:sp>
        <p:nvSpPr>
          <p:cNvPr id="13" name="TextBox 12"/>
          <p:cNvSpPr txBox="1"/>
          <p:nvPr/>
        </p:nvSpPr>
        <p:spPr>
          <a:xfrm>
            <a:off x="609600" y="5029200"/>
            <a:ext cx="8001000" cy="769441"/>
          </a:xfrm>
          <a:prstGeom prst="rect">
            <a:avLst/>
          </a:prstGeom>
          <a:noFill/>
        </p:spPr>
        <p:txBody>
          <a:bodyPr wrap="square" rtlCol="0">
            <a:spAutoFit/>
          </a:bodyPr>
          <a:lstStyle/>
          <a:p>
            <a:pPr algn="ctr"/>
            <a:r>
              <a:rPr lang="en-US" sz="2200" dirty="0" smtClean="0"/>
              <a:t>Budget also supports biomass, CCS and nuclear, including $97m for small modular reactors. </a:t>
            </a:r>
            <a:endParaRPr lang="en-US" sz="2200" dirty="0"/>
          </a:p>
        </p:txBody>
      </p:sp>
      <p:sp>
        <p:nvSpPr>
          <p:cNvPr id="15" name="Slide Number Placeholder 14"/>
          <p:cNvSpPr>
            <a:spLocks noGrp="1"/>
          </p:cNvSpPr>
          <p:nvPr>
            <p:ph type="sldNum" sz="quarter" idx="10"/>
          </p:nvPr>
        </p:nvSpPr>
        <p:spPr/>
        <p:txBody>
          <a:bodyPr/>
          <a:lstStyle/>
          <a:p>
            <a:pPr>
              <a:defRPr/>
            </a:pPr>
            <a:r>
              <a:rPr lang="en-US" dirty="0" smtClean="0"/>
              <a:t>                             </a:t>
            </a:r>
            <a:fld id="{2B146464-0444-4459-A94F-BCE626D6DEC0}" type="slidenum">
              <a:rPr lang="en-US" sz="1200" smtClean="0"/>
              <a:pPr>
                <a:defRPr/>
              </a:pPr>
              <a:t>11</a:t>
            </a:fld>
            <a:endParaRPr lang="en-US" sz="1200" dirty="0"/>
          </a:p>
        </p:txBody>
      </p:sp>
      <p:pic>
        <p:nvPicPr>
          <p:cNvPr id="429083" name="Picture 27" descr="Photo of off-shore wind turbines"/>
          <p:cNvPicPr>
            <a:picLocks noChangeAspect="1" noChangeArrowheads="1"/>
          </p:cNvPicPr>
          <p:nvPr/>
        </p:nvPicPr>
        <p:blipFill>
          <a:blip r:embed="rId3" cstate="print"/>
          <a:srcRect/>
          <a:stretch>
            <a:fillRect/>
          </a:stretch>
        </p:blipFill>
        <p:spPr bwMode="auto">
          <a:xfrm>
            <a:off x="1143000" y="1371600"/>
            <a:ext cx="2819400" cy="1869216"/>
          </a:xfrm>
          <a:prstGeom prst="rect">
            <a:avLst/>
          </a:prstGeom>
          <a:noFill/>
          <a:ln>
            <a:solidFill>
              <a:schemeClr val="tx1"/>
            </a:solidFill>
          </a:ln>
        </p:spPr>
      </p:pic>
      <p:pic>
        <p:nvPicPr>
          <p:cNvPr id="429085" name="Picture 29" descr="Featured Publication Solar Technologies Market Report">
            <a:hlinkClick r:id="rId4"/>
          </p:cNvPr>
          <p:cNvPicPr>
            <a:picLocks noChangeAspect="1" noChangeArrowheads="1"/>
          </p:cNvPicPr>
          <p:nvPr/>
        </p:nvPicPr>
        <p:blipFill>
          <a:blip r:embed="rId5" cstate="print"/>
          <a:srcRect/>
          <a:stretch>
            <a:fillRect/>
          </a:stretch>
        </p:blipFill>
        <p:spPr bwMode="auto">
          <a:xfrm>
            <a:off x="2209800" y="2895600"/>
            <a:ext cx="2667000" cy="1485900"/>
          </a:xfrm>
          <a:prstGeom prst="rect">
            <a:avLst/>
          </a:prstGeom>
          <a:noFill/>
          <a:ln>
            <a:solidFill>
              <a:schemeClr val="tx1"/>
            </a:solidFill>
          </a:ln>
        </p:spPr>
      </p:pic>
      <p:pic>
        <p:nvPicPr>
          <p:cNvPr id="37" name="Picture 4" descr="bwnuke_cs_20090611101853.jpg"/>
          <p:cNvPicPr>
            <a:picLocks noChangeAspect="1" noChangeArrowheads="1"/>
          </p:cNvPicPr>
          <p:nvPr/>
        </p:nvPicPr>
        <p:blipFill>
          <a:blip r:embed="rId6" cstate="print"/>
          <a:srcRect/>
          <a:stretch>
            <a:fillRect/>
          </a:stretch>
        </p:blipFill>
        <p:spPr bwMode="auto">
          <a:xfrm>
            <a:off x="304800" y="1600200"/>
            <a:ext cx="1524000" cy="3376244"/>
          </a:xfrm>
          <a:prstGeom prst="rect">
            <a:avLst/>
          </a:prstGeom>
          <a:noFill/>
          <a:ln>
            <a:solidFill>
              <a:schemeClr val="tx1"/>
            </a:solidFill>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8"/>
          <p:cNvSpPr>
            <a:spLocks noChangeArrowheads="1"/>
          </p:cNvSpPr>
          <p:nvPr/>
        </p:nvSpPr>
        <p:spPr bwMode="auto">
          <a:xfrm>
            <a:off x="3962400" y="1103730"/>
            <a:ext cx="4910138" cy="1785104"/>
          </a:xfrm>
          <a:prstGeom prst="rect">
            <a:avLst/>
          </a:prstGeom>
          <a:solidFill>
            <a:schemeClr val="bg1"/>
          </a:solidFill>
          <a:ln w="9525">
            <a:noFill/>
            <a:miter lim="800000"/>
            <a:headEnd/>
            <a:tailEnd/>
          </a:ln>
        </p:spPr>
        <p:txBody>
          <a:bodyPr anchor="ctr">
            <a:spAutoFit/>
          </a:bodyPr>
          <a:lstStyle/>
          <a:p>
            <a:pPr algn="ctr"/>
            <a:r>
              <a:rPr lang="en-US" sz="2200" dirty="0">
                <a:solidFill>
                  <a:srgbClr val="0000FF"/>
                </a:solidFill>
              </a:rPr>
              <a:t>Restarting the American nuclear power industry with an additional </a:t>
            </a:r>
            <a:r>
              <a:rPr lang="en-US" sz="2200" dirty="0" smtClean="0">
                <a:solidFill>
                  <a:srgbClr val="0000FF"/>
                </a:solidFill>
              </a:rPr>
              <a:t>$36 </a:t>
            </a:r>
            <a:r>
              <a:rPr lang="en-US" sz="2200" dirty="0">
                <a:solidFill>
                  <a:srgbClr val="0000FF"/>
                </a:solidFill>
              </a:rPr>
              <a:t>billion in loan guarantee </a:t>
            </a:r>
            <a:r>
              <a:rPr lang="en-US" sz="2200" dirty="0" smtClean="0">
                <a:solidFill>
                  <a:srgbClr val="0000FF"/>
                </a:solidFill>
              </a:rPr>
              <a:t>authority.  Combined with existing authority, this will support 6-8 projects.</a:t>
            </a:r>
            <a:endParaRPr lang="en-US" sz="2200" dirty="0">
              <a:solidFill>
                <a:srgbClr val="0000FF"/>
              </a:solidFill>
            </a:endParaRPr>
          </a:p>
        </p:txBody>
      </p:sp>
      <p:sp>
        <p:nvSpPr>
          <p:cNvPr id="163843" name="Rectangle 29"/>
          <p:cNvSpPr>
            <a:spLocks noChangeArrowheads="1"/>
          </p:cNvSpPr>
          <p:nvPr/>
        </p:nvSpPr>
        <p:spPr bwMode="auto">
          <a:xfrm>
            <a:off x="609600" y="3345488"/>
            <a:ext cx="4724400" cy="1446550"/>
          </a:xfrm>
          <a:prstGeom prst="rect">
            <a:avLst/>
          </a:prstGeom>
          <a:solidFill>
            <a:schemeClr val="bg1"/>
          </a:solidFill>
          <a:ln w="9525">
            <a:noFill/>
            <a:miter lim="800000"/>
            <a:headEnd/>
            <a:tailEnd/>
          </a:ln>
        </p:spPr>
        <p:txBody>
          <a:bodyPr anchor="ctr">
            <a:spAutoFit/>
          </a:bodyPr>
          <a:lstStyle/>
          <a:p>
            <a:pPr algn="ctr"/>
            <a:r>
              <a:rPr lang="en-US" sz="2200" dirty="0">
                <a:solidFill>
                  <a:srgbClr val="0000FF"/>
                </a:solidFill>
              </a:rPr>
              <a:t>Promoting renewable energy and energy efficiency projects </a:t>
            </a:r>
            <a:r>
              <a:rPr lang="en-US" sz="2200" dirty="0" smtClean="0">
                <a:solidFill>
                  <a:srgbClr val="0000FF"/>
                </a:solidFill>
              </a:rPr>
              <a:t>with $300 million in credit subsidy to support $3 - $4 billion in projects.</a:t>
            </a:r>
            <a:endParaRPr lang="en-US" sz="2200" dirty="0">
              <a:solidFill>
                <a:srgbClr val="0000FF"/>
              </a:solidFill>
            </a:endParaRPr>
          </a:p>
        </p:txBody>
      </p:sp>
      <p:sp>
        <p:nvSpPr>
          <p:cNvPr id="163844" name="Text Box 30"/>
          <p:cNvSpPr txBox="1">
            <a:spLocks noChangeArrowheads="1"/>
          </p:cNvSpPr>
          <p:nvPr/>
        </p:nvSpPr>
        <p:spPr bwMode="auto">
          <a:xfrm>
            <a:off x="1219200" y="349250"/>
            <a:ext cx="7467600" cy="488950"/>
          </a:xfrm>
          <a:prstGeom prst="rect">
            <a:avLst/>
          </a:prstGeom>
          <a:noFill/>
          <a:ln w="9525">
            <a:noFill/>
            <a:miter lim="800000"/>
            <a:headEnd/>
            <a:tailEnd/>
          </a:ln>
        </p:spPr>
        <p:txBody>
          <a:bodyPr wrap="square">
            <a:spAutoFit/>
          </a:bodyPr>
          <a:lstStyle/>
          <a:p>
            <a:pPr algn="ctr">
              <a:spcBef>
                <a:spcPct val="50000"/>
              </a:spcBef>
            </a:pPr>
            <a:r>
              <a:rPr lang="en-US" sz="2600" dirty="0" smtClean="0">
                <a:solidFill>
                  <a:srgbClr val="FFFF00"/>
                </a:solidFill>
              </a:rPr>
              <a:t>Deploying Clean Energy Projects</a:t>
            </a:r>
            <a:endParaRPr lang="en-US" sz="2600" dirty="0">
              <a:solidFill>
                <a:srgbClr val="FFFF00"/>
              </a:solidFill>
            </a:endParaRPr>
          </a:p>
        </p:txBody>
      </p:sp>
      <p:pic>
        <p:nvPicPr>
          <p:cNvPr id="163845" name="Picture 9" descr="Wind Turbines"/>
          <p:cNvPicPr>
            <a:picLocks noChangeAspect="1" noChangeArrowheads="1"/>
          </p:cNvPicPr>
          <p:nvPr/>
        </p:nvPicPr>
        <p:blipFill>
          <a:blip r:embed="rId3" cstate="print"/>
          <a:srcRect b="20653"/>
          <a:stretch>
            <a:fillRect/>
          </a:stretch>
        </p:blipFill>
        <p:spPr bwMode="auto">
          <a:xfrm>
            <a:off x="5867400" y="3048000"/>
            <a:ext cx="1789113" cy="2133600"/>
          </a:xfrm>
          <a:prstGeom prst="rect">
            <a:avLst/>
          </a:prstGeom>
          <a:noFill/>
          <a:ln w="9525">
            <a:noFill/>
            <a:miter lim="800000"/>
            <a:headEnd/>
            <a:tailEnd/>
          </a:ln>
        </p:spPr>
      </p:pic>
      <p:pic>
        <p:nvPicPr>
          <p:cNvPr id="163846" name="Picture 29" descr="Nuclear%20Plant.jpg"/>
          <p:cNvPicPr>
            <a:picLocks noChangeAspect="1"/>
          </p:cNvPicPr>
          <p:nvPr/>
        </p:nvPicPr>
        <p:blipFill>
          <a:blip r:embed="rId4" cstate="print"/>
          <a:srcRect/>
          <a:stretch>
            <a:fillRect/>
          </a:stretch>
        </p:blipFill>
        <p:spPr bwMode="auto">
          <a:xfrm>
            <a:off x="762000" y="1447800"/>
            <a:ext cx="3140364" cy="1524000"/>
          </a:xfrm>
          <a:prstGeom prst="rect">
            <a:avLst/>
          </a:prstGeom>
          <a:noFill/>
          <a:ln w="9525">
            <a:noFill/>
            <a:miter lim="800000"/>
            <a:headEnd/>
            <a:tailEnd/>
          </a:ln>
        </p:spPr>
      </p:pic>
      <p:sp>
        <p:nvSpPr>
          <p:cNvPr id="163847" name="Text Box 11"/>
          <p:cNvSpPr txBox="1">
            <a:spLocks noChangeArrowheads="1"/>
          </p:cNvSpPr>
          <p:nvPr/>
        </p:nvSpPr>
        <p:spPr bwMode="auto">
          <a:xfrm>
            <a:off x="381000" y="5257800"/>
            <a:ext cx="8382000" cy="1446550"/>
          </a:xfrm>
          <a:prstGeom prst="rect">
            <a:avLst/>
          </a:prstGeom>
          <a:noFill/>
          <a:ln w="9525">
            <a:noFill/>
            <a:miter lim="800000"/>
            <a:headEnd/>
            <a:tailEnd/>
          </a:ln>
        </p:spPr>
        <p:txBody>
          <a:bodyPr wrap="square">
            <a:spAutoFit/>
          </a:bodyPr>
          <a:lstStyle/>
          <a:p>
            <a:pPr algn="ctr">
              <a:spcBef>
                <a:spcPct val="50000"/>
              </a:spcBef>
            </a:pPr>
            <a:r>
              <a:rPr lang="en-US" sz="2200" dirty="0" smtClean="0"/>
              <a:t>Builds on progress made by the Loan Programs Office over the past 2 years: </a:t>
            </a:r>
            <a:r>
              <a:rPr lang="en-US" sz="2200" u="sng" dirty="0" smtClean="0"/>
              <a:t>Committed more than $26 billion in loans or loan guarantees to support 23 clean energy projects, estimated to create or save 58,000 direct jobs</a:t>
            </a:r>
            <a:r>
              <a:rPr lang="en-US" sz="2200" dirty="0" smtClean="0"/>
              <a:t>.</a:t>
            </a:r>
            <a:endParaRPr lang="en-US" sz="2200" u="sng" dirty="0"/>
          </a:p>
        </p:txBody>
      </p:sp>
      <p:sp>
        <p:nvSpPr>
          <p:cNvPr id="10" name="Slide Number Placeholder 9"/>
          <p:cNvSpPr>
            <a:spLocks noGrp="1"/>
          </p:cNvSpPr>
          <p:nvPr>
            <p:ph type="sldNum" sz="quarter" idx="10"/>
          </p:nvPr>
        </p:nvSpPr>
        <p:spPr/>
        <p:txBody>
          <a:bodyPr/>
          <a:lstStyle/>
          <a:p>
            <a:pPr>
              <a:defRPr/>
            </a:pPr>
            <a:r>
              <a:rPr lang="en-US" dirty="0" smtClean="0"/>
              <a:t>                             </a:t>
            </a:r>
            <a:fld id="{2B146464-0444-4459-A94F-BCE626D6DEC0}" type="slidenum">
              <a:rPr lang="en-US" sz="1200" smtClean="0"/>
              <a:pPr>
                <a:defRPr/>
              </a:pPr>
              <a:t>12</a:t>
            </a:fld>
            <a:endParaRPr lang="en-US" sz="1200"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4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384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384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384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384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42" grpId="0" animBg="1"/>
      <p:bldP spid="16384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Text Box 30"/>
          <p:cNvSpPr txBox="1">
            <a:spLocks noChangeArrowheads="1"/>
          </p:cNvSpPr>
          <p:nvPr/>
        </p:nvSpPr>
        <p:spPr bwMode="auto">
          <a:xfrm>
            <a:off x="838200" y="352425"/>
            <a:ext cx="8305800" cy="488950"/>
          </a:xfrm>
          <a:prstGeom prst="rect">
            <a:avLst/>
          </a:prstGeom>
          <a:noFill/>
          <a:ln w="9525">
            <a:noFill/>
            <a:miter lim="800000"/>
            <a:headEnd/>
            <a:tailEnd/>
          </a:ln>
        </p:spPr>
        <p:txBody>
          <a:bodyPr>
            <a:spAutoFit/>
          </a:bodyPr>
          <a:lstStyle/>
          <a:p>
            <a:pPr algn="ctr">
              <a:spcBef>
                <a:spcPct val="50000"/>
              </a:spcBef>
            </a:pPr>
            <a:r>
              <a:rPr lang="en-US" sz="2600" dirty="0" smtClean="0">
                <a:solidFill>
                  <a:srgbClr val="FFFF00"/>
                </a:solidFill>
              </a:rPr>
              <a:t>Unleashing American Innovation</a:t>
            </a:r>
            <a:endParaRPr lang="en-US" sz="2600" dirty="0">
              <a:solidFill>
                <a:srgbClr val="FFFF00"/>
              </a:solidFill>
            </a:endParaRPr>
          </a:p>
        </p:txBody>
      </p:sp>
      <p:sp>
        <p:nvSpPr>
          <p:cNvPr id="11" name="TextBox 10"/>
          <p:cNvSpPr txBox="1"/>
          <p:nvPr/>
        </p:nvSpPr>
        <p:spPr>
          <a:xfrm>
            <a:off x="457200" y="1143000"/>
            <a:ext cx="8153400" cy="1631216"/>
          </a:xfrm>
          <a:prstGeom prst="rect">
            <a:avLst/>
          </a:prstGeom>
          <a:noFill/>
        </p:spPr>
        <p:txBody>
          <a:bodyPr wrap="square" rtlCol="0">
            <a:spAutoFit/>
          </a:bodyPr>
          <a:lstStyle/>
          <a:p>
            <a:pPr algn="ctr"/>
            <a:r>
              <a:rPr lang="en-US" sz="2000" dirty="0" smtClean="0"/>
              <a:t>“What we can do -- what America does better than anyone else -- is spark the creativity and imagination of our people….In America, innovation doesn’t just change our lives.  It is how we make our living.”</a:t>
            </a:r>
          </a:p>
          <a:p>
            <a:pPr algn="ctr"/>
            <a:r>
              <a:rPr lang="en-US" sz="2000" dirty="0" smtClean="0"/>
              <a:t> </a:t>
            </a:r>
          </a:p>
          <a:p>
            <a:pPr algn="ctr"/>
            <a:r>
              <a:rPr lang="en-US" sz="2000" dirty="0" smtClean="0"/>
              <a:t>– President Obama, 2011 State of the Union</a:t>
            </a:r>
            <a:endParaRPr lang="en-US" sz="2000" dirty="0"/>
          </a:p>
        </p:txBody>
      </p:sp>
      <p:sp>
        <p:nvSpPr>
          <p:cNvPr id="12" name="TextBox 11"/>
          <p:cNvSpPr txBox="1"/>
          <p:nvPr/>
        </p:nvSpPr>
        <p:spPr>
          <a:xfrm>
            <a:off x="3733800" y="2819400"/>
            <a:ext cx="5181600" cy="1015663"/>
          </a:xfrm>
          <a:prstGeom prst="rect">
            <a:avLst/>
          </a:prstGeom>
          <a:noFill/>
        </p:spPr>
        <p:txBody>
          <a:bodyPr wrap="square" rtlCol="0">
            <a:spAutoFit/>
          </a:bodyPr>
          <a:lstStyle/>
          <a:p>
            <a:pPr algn="ctr"/>
            <a:r>
              <a:rPr lang="en-US" sz="2000" dirty="0" smtClean="0">
                <a:solidFill>
                  <a:srgbClr val="FF0000"/>
                </a:solidFill>
              </a:rPr>
              <a:t>President’s budget maintains commitment to double investment in key basic research agencies, including Office of Science.</a:t>
            </a:r>
            <a:endParaRPr lang="en-US" sz="2000" dirty="0">
              <a:solidFill>
                <a:srgbClr val="FF0000"/>
              </a:solidFill>
            </a:endParaRPr>
          </a:p>
        </p:txBody>
      </p:sp>
      <p:sp>
        <p:nvSpPr>
          <p:cNvPr id="13" name="TextBox 12"/>
          <p:cNvSpPr txBox="1"/>
          <p:nvPr/>
        </p:nvSpPr>
        <p:spPr>
          <a:xfrm>
            <a:off x="3810000" y="3962400"/>
            <a:ext cx="4953000" cy="1015663"/>
          </a:xfrm>
          <a:prstGeom prst="rect">
            <a:avLst/>
          </a:prstGeom>
          <a:noFill/>
        </p:spPr>
        <p:txBody>
          <a:bodyPr wrap="square" rtlCol="0">
            <a:spAutoFit/>
          </a:bodyPr>
          <a:lstStyle/>
          <a:p>
            <a:pPr algn="ctr"/>
            <a:r>
              <a:rPr lang="en-US" sz="2000" dirty="0" smtClean="0"/>
              <a:t>Provides $36 million – a 72% increase – to support the development of a skilled scientific workforce.  </a:t>
            </a:r>
            <a:endParaRPr lang="en-US" sz="2000" dirty="0"/>
          </a:p>
        </p:txBody>
      </p:sp>
      <p:pic>
        <p:nvPicPr>
          <p:cNvPr id="261122" name="Picture 2" descr="http://cache.boston.com/bonzai-fba/Third_Party_Photo/2008/10/08/med_scientists__1224524389_4108.jpg"/>
          <p:cNvPicPr>
            <a:picLocks noChangeAspect="1" noChangeArrowheads="1"/>
          </p:cNvPicPr>
          <p:nvPr/>
        </p:nvPicPr>
        <p:blipFill>
          <a:blip r:embed="rId3" cstate="print"/>
          <a:srcRect/>
          <a:stretch>
            <a:fillRect/>
          </a:stretch>
        </p:blipFill>
        <p:spPr bwMode="auto">
          <a:xfrm>
            <a:off x="533400" y="3048000"/>
            <a:ext cx="3124200" cy="2971386"/>
          </a:xfrm>
          <a:prstGeom prst="rect">
            <a:avLst/>
          </a:prstGeom>
          <a:noFill/>
        </p:spPr>
      </p:pic>
      <p:sp>
        <p:nvSpPr>
          <p:cNvPr id="8" name="TextBox 7"/>
          <p:cNvSpPr txBox="1"/>
          <p:nvPr/>
        </p:nvSpPr>
        <p:spPr>
          <a:xfrm>
            <a:off x="3886200" y="5105400"/>
            <a:ext cx="4953000" cy="1015663"/>
          </a:xfrm>
          <a:prstGeom prst="rect">
            <a:avLst/>
          </a:prstGeom>
          <a:noFill/>
        </p:spPr>
        <p:txBody>
          <a:bodyPr wrap="square" rtlCol="0">
            <a:spAutoFit/>
          </a:bodyPr>
          <a:lstStyle/>
          <a:p>
            <a:pPr algn="ctr"/>
            <a:r>
              <a:rPr lang="en-US" sz="2000" dirty="0" smtClean="0"/>
              <a:t>Positions the U.S. to maintain international leadership in scientific computing.</a:t>
            </a:r>
            <a:endParaRPr lang="en-US" sz="2000" dirty="0"/>
          </a:p>
        </p:txBody>
      </p:sp>
      <p:sp>
        <p:nvSpPr>
          <p:cNvPr id="10" name="Slide Number Placeholder 9"/>
          <p:cNvSpPr>
            <a:spLocks noGrp="1"/>
          </p:cNvSpPr>
          <p:nvPr>
            <p:ph type="sldNum" sz="quarter" idx="10"/>
          </p:nvPr>
        </p:nvSpPr>
        <p:spPr/>
        <p:txBody>
          <a:bodyPr/>
          <a:lstStyle/>
          <a:p>
            <a:pPr>
              <a:defRPr/>
            </a:pPr>
            <a:r>
              <a:rPr lang="en-US" dirty="0" smtClean="0"/>
              <a:t>                             </a:t>
            </a:r>
            <a:fld id="{B07788B6-489C-4415-8C00-2F33D4572E5A}" type="slidenum">
              <a:rPr lang="en-US" sz="1200" smtClean="0"/>
              <a:pPr>
                <a:defRPr/>
              </a:pPr>
              <a:t>13</a:t>
            </a:fld>
            <a:endParaRPr lang="en-US" sz="1200"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11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5"/>
          <p:cNvSpPr txBox="1">
            <a:spLocks noChangeArrowheads="1"/>
          </p:cNvSpPr>
          <p:nvPr/>
        </p:nvSpPr>
        <p:spPr bwMode="auto">
          <a:xfrm>
            <a:off x="457200" y="1066800"/>
            <a:ext cx="8229600" cy="430887"/>
          </a:xfrm>
          <a:prstGeom prst="rect">
            <a:avLst/>
          </a:prstGeom>
          <a:noFill/>
          <a:ln w="9525">
            <a:noFill/>
            <a:miter lim="800000"/>
            <a:headEnd/>
            <a:tailEnd/>
          </a:ln>
        </p:spPr>
        <p:txBody>
          <a:bodyPr wrap="square">
            <a:spAutoFit/>
          </a:bodyPr>
          <a:lstStyle/>
          <a:p>
            <a:pPr>
              <a:spcBef>
                <a:spcPct val="50000"/>
              </a:spcBef>
            </a:pPr>
            <a:r>
              <a:rPr lang="en-US" sz="2200" b="1" u="sng" dirty="0" smtClean="0"/>
              <a:t>Energy </a:t>
            </a:r>
            <a:r>
              <a:rPr lang="en-US" sz="2200" b="1" u="sng" dirty="0"/>
              <a:t>Innovation Hubs</a:t>
            </a:r>
            <a:r>
              <a:rPr lang="en-US" sz="2200" b="1" dirty="0" smtClean="0"/>
              <a:t>: $146 million to support 6 Hubs</a:t>
            </a:r>
            <a:endParaRPr lang="en-US" sz="2200" b="1" dirty="0"/>
          </a:p>
        </p:txBody>
      </p:sp>
      <p:sp>
        <p:nvSpPr>
          <p:cNvPr id="5" name="Text Box 18"/>
          <p:cNvSpPr txBox="1">
            <a:spLocks noChangeArrowheads="1"/>
          </p:cNvSpPr>
          <p:nvPr/>
        </p:nvSpPr>
        <p:spPr bwMode="auto">
          <a:xfrm>
            <a:off x="457200" y="2971800"/>
            <a:ext cx="8382000" cy="2169081"/>
          </a:xfrm>
          <a:prstGeom prst="rect">
            <a:avLst/>
          </a:prstGeom>
          <a:noFill/>
          <a:ln w="9525">
            <a:noFill/>
            <a:miter lim="800000"/>
            <a:headEnd/>
            <a:tailEnd/>
          </a:ln>
        </p:spPr>
        <p:txBody>
          <a:bodyPr wrap="square">
            <a:spAutoFit/>
          </a:bodyPr>
          <a:lstStyle/>
          <a:p>
            <a:pPr>
              <a:spcBef>
                <a:spcPct val="50000"/>
              </a:spcBef>
            </a:pPr>
            <a:r>
              <a:rPr lang="en-US" sz="2000" dirty="0" smtClean="0">
                <a:solidFill>
                  <a:srgbClr val="0000FF"/>
                </a:solidFill>
              </a:rPr>
              <a:t>Existing:			   </a:t>
            </a:r>
            <a:r>
              <a:rPr lang="en-US" sz="2000" dirty="0" smtClean="0">
                <a:solidFill>
                  <a:srgbClr val="FF0000"/>
                </a:solidFill>
              </a:rPr>
              <a:t>New:</a:t>
            </a:r>
          </a:p>
          <a:p>
            <a:pPr>
              <a:spcBef>
                <a:spcPct val="50000"/>
              </a:spcBef>
            </a:pPr>
            <a:r>
              <a:rPr lang="en-US" sz="2000" dirty="0" smtClean="0">
                <a:solidFill>
                  <a:srgbClr val="0000FF"/>
                </a:solidFill>
              </a:rPr>
              <a:t>Fuels </a:t>
            </a:r>
            <a:r>
              <a:rPr lang="en-US" sz="2000" dirty="0">
                <a:solidFill>
                  <a:srgbClr val="0000FF"/>
                </a:solidFill>
              </a:rPr>
              <a:t>from </a:t>
            </a:r>
            <a:r>
              <a:rPr lang="en-US" sz="2000" dirty="0" smtClean="0">
                <a:solidFill>
                  <a:srgbClr val="0000FF"/>
                </a:solidFill>
              </a:rPr>
              <a:t>sunlight		</a:t>
            </a:r>
            <a:r>
              <a:rPr lang="en-US" sz="2000" dirty="0" smtClean="0">
                <a:solidFill>
                  <a:srgbClr val="FF0000"/>
                </a:solidFill>
              </a:rPr>
              <a:t>    Batteries and Energy Storage </a:t>
            </a:r>
            <a:endParaRPr lang="en-US" sz="2000" dirty="0">
              <a:solidFill>
                <a:srgbClr val="0000FF"/>
              </a:solidFill>
            </a:endParaRPr>
          </a:p>
          <a:p>
            <a:pPr>
              <a:spcBef>
                <a:spcPct val="50000"/>
              </a:spcBef>
            </a:pPr>
            <a:r>
              <a:rPr lang="en-US" sz="2000" dirty="0" smtClean="0">
                <a:solidFill>
                  <a:srgbClr val="0000FF"/>
                </a:solidFill>
              </a:rPr>
              <a:t>Energy </a:t>
            </a:r>
            <a:r>
              <a:rPr lang="en-US" sz="2000" dirty="0">
                <a:solidFill>
                  <a:srgbClr val="0000FF"/>
                </a:solidFill>
              </a:rPr>
              <a:t>E</a:t>
            </a:r>
            <a:r>
              <a:rPr lang="en-US" sz="2000" dirty="0" smtClean="0">
                <a:solidFill>
                  <a:srgbClr val="0000FF"/>
                </a:solidFill>
              </a:rPr>
              <a:t>fficiency </a:t>
            </a:r>
            <a:r>
              <a:rPr lang="en-US" sz="2000" dirty="0">
                <a:solidFill>
                  <a:srgbClr val="0000FF"/>
                </a:solidFill>
              </a:rPr>
              <a:t>in </a:t>
            </a:r>
            <a:r>
              <a:rPr lang="en-US" sz="2000" dirty="0" smtClean="0">
                <a:solidFill>
                  <a:srgbClr val="0000FF"/>
                </a:solidFill>
              </a:rPr>
              <a:t>Buildings	    </a:t>
            </a:r>
            <a:r>
              <a:rPr lang="en-US" sz="2000" dirty="0" smtClean="0">
                <a:solidFill>
                  <a:srgbClr val="FF0000"/>
                </a:solidFill>
              </a:rPr>
              <a:t>Smart Grid Technology and Systems</a:t>
            </a:r>
            <a:endParaRPr lang="en-US" sz="2000" dirty="0">
              <a:solidFill>
                <a:srgbClr val="0000FF"/>
              </a:solidFill>
            </a:endParaRPr>
          </a:p>
          <a:p>
            <a:pPr>
              <a:spcBef>
                <a:spcPct val="50000"/>
              </a:spcBef>
            </a:pPr>
            <a:r>
              <a:rPr lang="en-US" sz="2000" dirty="0" smtClean="0">
                <a:solidFill>
                  <a:srgbClr val="0000FF"/>
                </a:solidFill>
              </a:rPr>
              <a:t>Modeling &amp; Simulation for Nuclear </a:t>
            </a:r>
            <a:r>
              <a:rPr lang="en-US" sz="2000" dirty="0" smtClean="0">
                <a:solidFill>
                  <a:srgbClr val="FF0000"/>
                </a:solidFill>
              </a:rPr>
              <a:t>Critical Materials</a:t>
            </a:r>
            <a:endParaRPr lang="en-US" sz="2000" dirty="0" smtClean="0">
              <a:solidFill>
                <a:srgbClr val="0000FF"/>
              </a:solidFill>
            </a:endParaRPr>
          </a:p>
          <a:p>
            <a:pPr>
              <a:spcBef>
                <a:spcPts val="0"/>
              </a:spcBef>
            </a:pPr>
            <a:r>
              <a:rPr lang="en-US" sz="2000" dirty="0" smtClean="0">
                <a:solidFill>
                  <a:srgbClr val="0000FF"/>
                </a:solidFill>
              </a:rPr>
              <a:t>Reactors</a:t>
            </a:r>
            <a:endParaRPr lang="en-US" sz="2000" dirty="0">
              <a:solidFill>
                <a:srgbClr val="0000FF"/>
              </a:solidFill>
            </a:endParaRPr>
          </a:p>
        </p:txBody>
      </p:sp>
      <p:sp>
        <p:nvSpPr>
          <p:cNvPr id="8" name="TextBox 7"/>
          <p:cNvSpPr txBox="1"/>
          <p:nvPr/>
        </p:nvSpPr>
        <p:spPr>
          <a:xfrm>
            <a:off x="1600200" y="304800"/>
            <a:ext cx="6934200" cy="461665"/>
          </a:xfrm>
          <a:prstGeom prst="rect">
            <a:avLst/>
          </a:prstGeom>
          <a:noFill/>
        </p:spPr>
        <p:txBody>
          <a:bodyPr wrap="square" rtlCol="0">
            <a:spAutoFit/>
          </a:bodyPr>
          <a:lstStyle/>
          <a:p>
            <a:pPr algn="ctr"/>
            <a:r>
              <a:rPr lang="en-US" sz="2400" dirty="0" smtClean="0">
                <a:solidFill>
                  <a:srgbClr val="FFFF00"/>
                </a:solidFill>
              </a:rPr>
              <a:t>Supporting “the Apollo projects of our time”</a:t>
            </a:r>
            <a:endParaRPr lang="en-US" sz="2400" dirty="0">
              <a:solidFill>
                <a:srgbClr val="FFFF00"/>
              </a:solidFill>
            </a:endParaRPr>
          </a:p>
        </p:txBody>
      </p:sp>
      <p:sp>
        <p:nvSpPr>
          <p:cNvPr id="13" name="Slide Number Placeholder 12"/>
          <p:cNvSpPr>
            <a:spLocks noGrp="1"/>
          </p:cNvSpPr>
          <p:nvPr>
            <p:ph type="sldNum" sz="quarter" idx="10"/>
          </p:nvPr>
        </p:nvSpPr>
        <p:spPr/>
        <p:txBody>
          <a:bodyPr/>
          <a:lstStyle/>
          <a:p>
            <a:pPr>
              <a:defRPr/>
            </a:pPr>
            <a:r>
              <a:rPr lang="en-US" dirty="0" smtClean="0"/>
              <a:t>                             </a:t>
            </a:r>
            <a:fld id="{B07788B6-489C-4415-8C00-2F33D4572E5A}" type="slidenum">
              <a:rPr lang="en-US" sz="1200" smtClean="0"/>
              <a:pPr>
                <a:defRPr/>
              </a:pPr>
              <a:t>14</a:t>
            </a:fld>
            <a:endParaRPr lang="en-US" sz="1200" dirty="0"/>
          </a:p>
        </p:txBody>
      </p:sp>
      <p:sp>
        <p:nvSpPr>
          <p:cNvPr id="10" name="Rectangle 9"/>
          <p:cNvSpPr/>
          <p:nvPr/>
        </p:nvSpPr>
        <p:spPr>
          <a:xfrm>
            <a:off x="381000" y="1600200"/>
            <a:ext cx="8382000" cy="1323439"/>
          </a:xfrm>
          <a:prstGeom prst="rect">
            <a:avLst/>
          </a:prstGeom>
        </p:spPr>
        <p:txBody>
          <a:bodyPr wrap="square">
            <a:spAutoFit/>
          </a:bodyPr>
          <a:lstStyle/>
          <a:p>
            <a:pPr algn="ctr"/>
            <a:r>
              <a:rPr lang="en-US" sz="2000" i="1" dirty="0" smtClean="0"/>
              <a:t>“We’re issuing a challenge.  We’re telling America’s scientists and engineers that if they assemble teams of the best minds in their fields, and focus on the hardest problems in clean energy, we’ll fund the Apollo projects of our time.” – </a:t>
            </a:r>
            <a:r>
              <a:rPr lang="en-US" sz="2000" dirty="0" smtClean="0"/>
              <a:t>President Obama, 2011 State of the Union</a:t>
            </a:r>
            <a:endParaRPr lang="en-US" sz="2000" dirty="0"/>
          </a:p>
        </p:txBody>
      </p:sp>
      <p:pic>
        <p:nvPicPr>
          <p:cNvPr id="11" name="Picture 41" descr="DOE BioEnergy Science Center">
            <a:hlinkClick r:id="rId3"/>
          </p:cNvPr>
          <p:cNvPicPr>
            <a:picLocks noChangeAspect="1" noChangeArrowheads="1"/>
          </p:cNvPicPr>
          <p:nvPr/>
        </p:nvPicPr>
        <p:blipFill>
          <a:blip r:embed="rId4" cstate="print"/>
          <a:srcRect/>
          <a:stretch>
            <a:fillRect/>
          </a:stretch>
        </p:blipFill>
        <p:spPr bwMode="auto">
          <a:xfrm>
            <a:off x="5943600" y="5819774"/>
            <a:ext cx="2133600" cy="904875"/>
          </a:xfrm>
          <a:prstGeom prst="rect">
            <a:avLst/>
          </a:prstGeom>
          <a:noFill/>
        </p:spPr>
      </p:pic>
      <p:pic>
        <p:nvPicPr>
          <p:cNvPr id="12" name="Picture 43" descr="GLBRClogo"/>
          <p:cNvPicPr>
            <a:picLocks noChangeAspect="1" noChangeArrowheads="1"/>
          </p:cNvPicPr>
          <p:nvPr/>
        </p:nvPicPr>
        <p:blipFill>
          <a:blip r:embed="rId5" cstate="print"/>
          <a:srcRect/>
          <a:stretch>
            <a:fillRect/>
          </a:stretch>
        </p:blipFill>
        <p:spPr bwMode="auto">
          <a:xfrm>
            <a:off x="3200400" y="5867400"/>
            <a:ext cx="2366961" cy="788987"/>
          </a:xfrm>
          <a:prstGeom prst="rect">
            <a:avLst/>
          </a:prstGeom>
          <a:noFill/>
        </p:spPr>
      </p:pic>
      <p:pic>
        <p:nvPicPr>
          <p:cNvPr id="14" name="Picture 45" descr="JBEI-logo">
            <a:hlinkClick r:id="rId6"/>
          </p:cNvPr>
          <p:cNvPicPr>
            <a:picLocks noChangeAspect="1" noChangeArrowheads="1"/>
          </p:cNvPicPr>
          <p:nvPr/>
        </p:nvPicPr>
        <p:blipFill>
          <a:blip r:embed="rId7" cstate="print"/>
          <a:srcRect/>
          <a:stretch>
            <a:fillRect/>
          </a:stretch>
        </p:blipFill>
        <p:spPr bwMode="auto">
          <a:xfrm>
            <a:off x="990600" y="5767387"/>
            <a:ext cx="1981200" cy="1014413"/>
          </a:xfrm>
          <a:prstGeom prst="rect">
            <a:avLst/>
          </a:prstGeom>
          <a:noFill/>
        </p:spPr>
      </p:pic>
      <p:sp>
        <p:nvSpPr>
          <p:cNvPr id="15" name="Text Box 46"/>
          <p:cNvSpPr txBox="1">
            <a:spLocks noChangeArrowheads="1"/>
          </p:cNvSpPr>
          <p:nvPr/>
        </p:nvSpPr>
        <p:spPr bwMode="auto">
          <a:xfrm>
            <a:off x="533400" y="5029200"/>
            <a:ext cx="8153400" cy="707886"/>
          </a:xfrm>
          <a:prstGeom prst="rect">
            <a:avLst/>
          </a:prstGeom>
          <a:noFill/>
          <a:ln w="9525">
            <a:noFill/>
            <a:miter lim="800000"/>
            <a:headEnd/>
            <a:tailEnd/>
          </a:ln>
          <a:effectLst/>
        </p:spPr>
        <p:txBody>
          <a:bodyPr wrap="square">
            <a:spAutoFit/>
          </a:bodyPr>
          <a:lstStyle/>
          <a:p>
            <a:pPr algn="ctr">
              <a:spcBef>
                <a:spcPct val="50000"/>
              </a:spcBef>
            </a:pPr>
            <a:r>
              <a:rPr lang="en-US" sz="2000" dirty="0"/>
              <a:t>Builds on success of DOE’s Bioenergy Research Centers</a:t>
            </a:r>
            <a:r>
              <a:rPr lang="en-US" sz="2000" dirty="0" smtClean="0"/>
              <a:t>: Combined 66 inventions in the patent process in the first three years of operation.</a:t>
            </a:r>
            <a:endParaRPr lang="en-US" sz="2000"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r>
              <a:rPr lang="en-US" dirty="0" smtClean="0"/>
              <a:t>                             </a:t>
            </a:r>
            <a:fld id="{B07788B6-489C-4415-8C00-2F33D4572E5A}" type="slidenum">
              <a:rPr lang="en-US" sz="1200" smtClean="0"/>
              <a:pPr>
                <a:defRPr/>
              </a:pPr>
              <a:t>15</a:t>
            </a:fld>
            <a:endParaRPr lang="en-US" sz="1200" dirty="0"/>
          </a:p>
        </p:txBody>
      </p:sp>
      <p:sp>
        <p:nvSpPr>
          <p:cNvPr id="3" name="TextBox 2"/>
          <p:cNvSpPr txBox="1"/>
          <p:nvPr/>
        </p:nvSpPr>
        <p:spPr>
          <a:xfrm>
            <a:off x="609600" y="1295400"/>
            <a:ext cx="5181600" cy="830997"/>
          </a:xfrm>
          <a:prstGeom prst="rect">
            <a:avLst/>
          </a:prstGeom>
          <a:noFill/>
        </p:spPr>
        <p:txBody>
          <a:bodyPr wrap="square" rtlCol="0">
            <a:spAutoFit/>
          </a:bodyPr>
          <a:lstStyle/>
          <a:p>
            <a:r>
              <a:rPr lang="en-US" sz="2400" b="1" u="sng" dirty="0" smtClean="0"/>
              <a:t>Advanced Research Projects Agency – Energy</a:t>
            </a:r>
            <a:r>
              <a:rPr lang="en-US" sz="2400" b="1" dirty="0" smtClean="0"/>
              <a:t>: $550 million</a:t>
            </a:r>
          </a:p>
        </p:txBody>
      </p:sp>
      <p:sp>
        <p:nvSpPr>
          <p:cNvPr id="4" name="TextBox 3"/>
          <p:cNvSpPr txBox="1"/>
          <p:nvPr/>
        </p:nvSpPr>
        <p:spPr>
          <a:xfrm>
            <a:off x="1524000" y="381000"/>
            <a:ext cx="7010400" cy="461665"/>
          </a:xfrm>
          <a:prstGeom prst="rect">
            <a:avLst/>
          </a:prstGeom>
          <a:noFill/>
        </p:spPr>
        <p:txBody>
          <a:bodyPr wrap="square" rtlCol="0">
            <a:spAutoFit/>
          </a:bodyPr>
          <a:lstStyle/>
          <a:p>
            <a:pPr algn="ctr"/>
            <a:r>
              <a:rPr lang="en-US" sz="2400" dirty="0" smtClean="0">
                <a:solidFill>
                  <a:srgbClr val="FFFF00"/>
                </a:solidFill>
              </a:rPr>
              <a:t>Supporting Potentially Transformational Research</a:t>
            </a:r>
            <a:endParaRPr lang="en-US" sz="2400" dirty="0">
              <a:solidFill>
                <a:srgbClr val="FFFF00"/>
              </a:solidFill>
            </a:endParaRPr>
          </a:p>
        </p:txBody>
      </p:sp>
      <p:sp>
        <p:nvSpPr>
          <p:cNvPr id="5" name="TextBox 4"/>
          <p:cNvSpPr txBox="1"/>
          <p:nvPr/>
        </p:nvSpPr>
        <p:spPr>
          <a:xfrm>
            <a:off x="533400" y="2286000"/>
            <a:ext cx="7696200" cy="830997"/>
          </a:xfrm>
          <a:prstGeom prst="rect">
            <a:avLst/>
          </a:prstGeom>
          <a:noFill/>
        </p:spPr>
        <p:txBody>
          <a:bodyPr wrap="square" rtlCol="0">
            <a:spAutoFit/>
          </a:bodyPr>
          <a:lstStyle/>
          <a:p>
            <a:r>
              <a:rPr lang="en-US" sz="2400" i="1" dirty="0" smtClean="0"/>
              <a:t>Funding the development of potentially game-changing clean energy technologies</a:t>
            </a:r>
          </a:p>
        </p:txBody>
      </p:sp>
      <p:sp>
        <p:nvSpPr>
          <p:cNvPr id="6" name="TextBox 5"/>
          <p:cNvSpPr txBox="1"/>
          <p:nvPr/>
        </p:nvSpPr>
        <p:spPr>
          <a:xfrm>
            <a:off x="533400" y="3733800"/>
            <a:ext cx="4114800" cy="830997"/>
          </a:xfrm>
          <a:prstGeom prst="rect">
            <a:avLst/>
          </a:prstGeom>
          <a:noFill/>
        </p:spPr>
        <p:txBody>
          <a:bodyPr wrap="square" rtlCol="0">
            <a:spAutoFit/>
          </a:bodyPr>
          <a:lstStyle/>
          <a:p>
            <a:r>
              <a:rPr lang="en-US" sz="2400" dirty="0" smtClean="0">
                <a:solidFill>
                  <a:srgbClr val="FF0000"/>
                </a:solidFill>
              </a:rPr>
              <a:t>Budget Request builds on</a:t>
            </a:r>
          </a:p>
          <a:p>
            <a:r>
              <a:rPr lang="en-US" sz="2400" dirty="0" smtClean="0">
                <a:solidFill>
                  <a:srgbClr val="FF0000"/>
                </a:solidFill>
              </a:rPr>
              <a:t> ARPA-E’s progress</a:t>
            </a:r>
          </a:p>
        </p:txBody>
      </p:sp>
      <p:pic>
        <p:nvPicPr>
          <p:cNvPr id="7" name="Picture 8"/>
          <p:cNvPicPr>
            <a:picLocks noChangeAspect="1" noChangeArrowheads="1"/>
          </p:cNvPicPr>
          <p:nvPr/>
        </p:nvPicPr>
        <p:blipFill>
          <a:blip r:embed="rId3" cstate="print"/>
          <a:srcRect/>
          <a:stretch>
            <a:fillRect/>
          </a:stretch>
        </p:blipFill>
        <p:spPr bwMode="auto">
          <a:xfrm>
            <a:off x="5486400" y="1295400"/>
            <a:ext cx="2895600" cy="827961"/>
          </a:xfrm>
          <a:prstGeom prst="rect">
            <a:avLst/>
          </a:prstGeom>
          <a:noFill/>
        </p:spPr>
      </p:pic>
      <p:pic>
        <p:nvPicPr>
          <p:cNvPr id="8" name="Picture 3"/>
          <p:cNvPicPr>
            <a:picLocks noChangeAspect="1" noChangeArrowheads="1"/>
          </p:cNvPicPr>
          <p:nvPr/>
        </p:nvPicPr>
        <p:blipFill>
          <a:blip r:embed="rId4" cstate="print"/>
          <a:srcRect t="16071" r="44286" b="23214"/>
          <a:stretch>
            <a:fillRect/>
          </a:stretch>
        </p:blipFill>
        <p:spPr bwMode="auto">
          <a:xfrm>
            <a:off x="4724400" y="3124200"/>
            <a:ext cx="3733800" cy="3255108"/>
          </a:xfrm>
          <a:prstGeom prst="rect">
            <a:avLst/>
          </a:prstGeom>
          <a:noFill/>
          <a:ln w="9525">
            <a:solidFill>
              <a:schemeClr val="tx1"/>
            </a:solidFill>
            <a:miter lim="800000"/>
            <a:headEnd/>
            <a:tailEnd/>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r>
              <a:rPr lang="en-US" dirty="0" smtClean="0"/>
              <a:t>                             </a:t>
            </a:r>
            <a:fld id="{B07788B6-489C-4415-8C00-2F33D4572E5A}" type="slidenum">
              <a:rPr lang="en-US" sz="1200" smtClean="0"/>
              <a:pPr>
                <a:defRPr/>
              </a:pPr>
              <a:t>16</a:t>
            </a:fld>
            <a:endParaRPr lang="en-US" sz="1200" dirty="0"/>
          </a:p>
        </p:txBody>
      </p:sp>
      <p:sp>
        <p:nvSpPr>
          <p:cNvPr id="3" name="TextBox 2"/>
          <p:cNvSpPr txBox="1"/>
          <p:nvPr/>
        </p:nvSpPr>
        <p:spPr>
          <a:xfrm>
            <a:off x="1600200" y="304800"/>
            <a:ext cx="6858000" cy="492443"/>
          </a:xfrm>
          <a:prstGeom prst="rect">
            <a:avLst/>
          </a:prstGeom>
          <a:noFill/>
        </p:spPr>
        <p:txBody>
          <a:bodyPr wrap="square" rtlCol="0">
            <a:spAutoFit/>
          </a:bodyPr>
          <a:lstStyle/>
          <a:p>
            <a:pPr algn="ctr"/>
            <a:r>
              <a:rPr lang="en-US" sz="2600" dirty="0" smtClean="0">
                <a:solidFill>
                  <a:srgbClr val="FFFF00"/>
                </a:solidFill>
              </a:rPr>
              <a:t>EFRCs: Breaking Down Barriers</a:t>
            </a:r>
            <a:endParaRPr lang="en-US" sz="2600" dirty="0">
              <a:solidFill>
                <a:srgbClr val="FFFF00"/>
              </a:solidFill>
            </a:endParaRPr>
          </a:p>
        </p:txBody>
      </p:sp>
      <p:sp>
        <p:nvSpPr>
          <p:cNvPr id="4" name="TextBox 3"/>
          <p:cNvSpPr txBox="1"/>
          <p:nvPr/>
        </p:nvSpPr>
        <p:spPr>
          <a:xfrm>
            <a:off x="533400" y="1219200"/>
            <a:ext cx="7848600" cy="830997"/>
          </a:xfrm>
          <a:prstGeom prst="rect">
            <a:avLst/>
          </a:prstGeom>
          <a:noFill/>
        </p:spPr>
        <p:txBody>
          <a:bodyPr wrap="square" rtlCol="0">
            <a:spAutoFit/>
          </a:bodyPr>
          <a:lstStyle/>
          <a:p>
            <a:r>
              <a:rPr lang="en-US" sz="2400" b="1" u="sng" dirty="0" smtClean="0"/>
              <a:t>Energy Frontier Research Centers</a:t>
            </a:r>
            <a:r>
              <a:rPr lang="en-US" sz="2400" b="1" dirty="0" smtClean="0"/>
              <a:t>: $100 million to continue supporting 46 projects started in 2009</a:t>
            </a:r>
          </a:p>
        </p:txBody>
      </p:sp>
      <p:sp>
        <p:nvSpPr>
          <p:cNvPr id="5" name="TextBox 4"/>
          <p:cNvSpPr txBox="1"/>
          <p:nvPr/>
        </p:nvSpPr>
        <p:spPr>
          <a:xfrm>
            <a:off x="5410200" y="2590800"/>
            <a:ext cx="2971800" cy="2308324"/>
          </a:xfrm>
          <a:prstGeom prst="rect">
            <a:avLst/>
          </a:prstGeom>
          <a:noFill/>
        </p:spPr>
        <p:txBody>
          <a:bodyPr wrap="square" rtlCol="0">
            <a:spAutoFit/>
          </a:bodyPr>
          <a:lstStyle/>
          <a:p>
            <a:r>
              <a:rPr lang="en-US" sz="2400" i="1" dirty="0" smtClean="0"/>
              <a:t>Linking together small groups of researchers to clear scientific roadblocks that prevent energy breakthroughs</a:t>
            </a:r>
          </a:p>
        </p:txBody>
      </p:sp>
      <p:pic>
        <p:nvPicPr>
          <p:cNvPr id="433154" name="Picture 2"/>
          <p:cNvPicPr>
            <a:picLocks noChangeAspect="1" noChangeArrowheads="1"/>
          </p:cNvPicPr>
          <p:nvPr/>
        </p:nvPicPr>
        <p:blipFill>
          <a:blip r:embed="rId2" cstate="print"/>
          <a:srcRect l="7619" t="19048" r="13333" b="7143"/>
          <a:stretch>
            <a:fillRect/>
          </a:stretch>
        </p:blipFill>
        <p:spPr bwMode="auto">
          <a:xfrm>
            <a:off x="609600" y="2362200"/>
            <a:ext cx="4648200" cy="3472150"/>
          </a:xfrm>
          <a:prstGeom prst="rect">
            <a:avLst/>
          </a:prstGeom>
          <a:noFill/>
          <a:ln w="9525">
            <a:solidFill>
              <a:schemeClr val="tx1"/>
            </a:solid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7" name="TextBox 7"/>
          <p:cNvSpPr txBox="1">
            <a:spLocks noChangeArrowheads="1"/>
          </p:cNvSpPr>
          <p:nvPr/>
        </p:nvSpPr>
        <p:spPr bwMode="auto">
          <a:xfrm>
            <a:off x="1263650" y="381000"/>
            <a:ext cx="7848600" cy="488950"/>
          </a:xfrm>
          <a:prstGeom prst="rect">
            <a:avLst/>
          </a:prstGeom>
          <a:noFill/>
          <a:ln w="9525">
            <a:noFill/>
            <a:miter lim="800000"/>
            <a:headEnd/>
            <a:tailEnd/>
          </a:ln>
        </p:spPr>
        <p:txBody>
          <a:bodyPr>
            <a:spAutoFit/>
          </a:bodyPr>
          <a:lstStyle/>
          <a:p>
            <a:pPr algn="ctr"/>
            <a:r>
              <a:rPr lang="en-US" sz="2600" dirty="0">
                <a:solidFill>
                  <a:srgbClr val="FFFF00"/>
                </a:solidFill>
              </a:rPr>
              <a:t>Supporting the President’s Nuclear Security Agenda</a:t>
            </a:r>
          </a:p>
        </p:txBody>
      </p:sp>
      <p:pic>
        <p:nvPicPr>
          <p:cNvPr id="125962" name="Picture 10" descr="NNSA Logo">
            <a:hlinkClick r:id="rId3"/>
          </p:cNvPr>
          <p:cNvPicPr>
            <a:picLocks noChangeAspect="1" noChangeArrowheads="1"/>
          </p:cNvPicPr>
          <p:nvPr/>
        </p:nvPicPr>
        <p:blipFill>
          <a:blip r:embed="rId4" cstate="print"/>
          <a:srcRect/>
          <a:stretch>
            <a:fillRect/>
          </a:stretch>
        </p:blipFill>
        <p:spPr bwMode="auto">
          <a:xfrm>
            <a:off x="228600" y="1219200"/>
            <a:ext cx="1752600" cy="517814"/>
          </a:xfrm>
          <a:prstGeom prst="rect">
            <a:avLst/>
          </a:prstGeom>
          <a:noFill/>
          <a:ln w="9525">
            <a:noFill/>
            <a:miter lim="800000"/>
            <a:headEnd/>
            <a:tailEnd/>
          </a:ln>
        </p:spPr>
      </p:pic>
      <p:sp>
        <p:nvSpPr>
          <p:cNvPr id="125963" name="Text Box 11"/>
          <p:cNvSpPr txBox="1">
            <a:spLocks noChangeArrowheads="1"/>
          </p:cNvSpPr>
          <p:nvPr/>
        </p:nvSpPr>
        <p:spPr bwMode="auto">
          <a:xfrm>
            <a:off x="2057400" y="1143000"/>
            <a:ext cx="6477000" cy="830997"/>
          </a:xfrm>
          <a:prstGeom prst="rect">
            <a:avLst/>
          </a:prstGeom>
          <a:noFill/>
          <a:ln w="9525">
            <a:noFill/>
            <a:miter lim="800000"/>
            <a:headEnd/>
            <a:tailEnd/>
          </a:ln>
        </p:spPr>
        <p:txBody>
          <a:bodyPr wrap="square">
            <a:spAutoFit/>
          </a:bodyPr>
          <a:lstStyle/>
          <a:p>
            <a:pPr algn="ctr">
              <a:spcBef>
                <a:spcPct val="50000"/>
              </a:spcBef>
            </a:pPr>
            <a:r>
              <a:rPr lang="en-US" sz="2400" dirty="0">
                <a:solidFill>
                  <a:srgbClr val="0000FF"/>
                </a:solidFill>
              </a:rPr>
              <a:t>$</a:t>
            </a:r>
            <a:r>
              <a:rPr lang="en-US" sz="2400" dirty="0" smtClean="0">
                <a:solidFill>
                  <a:srgbClr val="0000FF"/>
                </a:solidFill>
              </a:rPr>
              <a:t>11.8 </a:t>
            </a:r>
            <a:r>
              <a:rPr lang="en-US" sz="2400" dirty="0">
                <a:solidFill>
                  <a:srgbClr val="0000FF"/>
                </a:solidFill>
              </a:rPr>
              <a:t>billion for the National Nuclear Security </a:t>
            </a:r>
            <a:r>
              <a:rPr lang="en-US" sz="2400" dirty="0" smtClean="0">
                <a:solidFill>
                  <a:srgbClr val="0000FF"/>
                </a:solidFill>
              </a:rPr>
              <a:t>Administration</a:t>
            </a:r>
          </a:p>
        </p:txBody>
      </p:sp>
      <p:sp>
        <p:nvSpPr>
          <p:cNvPr id="8" name="TextBox 7"/>
          <p:cNvSpPr txBox="1"/>
          <p:nvPr/>
        </p:nvSpPr>
        <p:spPr>
          <a:xfrm>
            <a:off x="304800" y="1981200"/>
            <a:ext cx="8534400" cy="400110"/>
          </a:xfrm>
          <a:prstGeom prst="rect">
            <a:avLst/>
          </a:prstGeom>
          <a:noFill/>
        </p:spPr>
        <p:txBody>
          <a:bodyPr wrap="square" rtlCol="0">
            <a:spAutoFit/>
          </a:bodyPr>
          <a:lstStyle/>
          <a:p>
            <a:pPr algn="ctr"/>
            <a:r>
              <a:rPr lang="en-US" sz="2000" b="1" dirty="0" smtClean="0"/>
              <a:t>Building on momentum over the past year:</a:t>
            </a:r>
            <a:endParaRPr lang="en-US" sz="2200" dirty="0" smtClean="0"/>
          </a:p>
        </p:txBody>
      </p:sp>
      <p:sp>
        <p:nvSpPr>
          <p:cNvPr id="9" name="Slide Number Placeholder 8"/>
          <p:cNvSpPr>
            <a:spLocks noGrp="1"/>
          </p:cNvSpPr>
          <p:nvPr>
            <p:ph type="sldNum" sz="quarter" idx="10"/>
          </p:nvPr>
        </p:nvSpPr>
        <p:spPr/>
        <p:txBody>
          <a:bodyPr/>
          <a:lstStyle/>
          <a:p>
            <a:pPr>
              <a:defRPr/>
            </a:pPr>
            <a:r>
              <a:rPr lang="en-US" dirty="0" smtClean="0"/>
              <a:t>                             </a:t>
            </a:r>
            <a:fld id="{2B146464-0444-4459-A94F-BCE626D6DEC0}" type="slidenum">
              <a:rPr lang="en-US" sz="1200" smtClean="0"/>
              <a:pPr>
                <a:defRPr/>
              </a:pPr>
              <a:t>17</a:t>
            </a:fld>
            <a:endParaRPr lang="en-US" sz="1200" dirty="0"/>
          </a:p>
        </p:txBody>
      </p:sp>
      <p:sp>
        <p:nvSpPr>
          <p:cNvPr id="7" name="TextBox 6"/>
          <p:cNvSpPr txBox="1"/>
          <p:nvPr/>
        </p:nvSpPr>
        <p:spPr>
          <a:xfrm>
            <a:off x="457200" y="2438400"/>
            <a:ext cx="4191000" cy="707886"/>
          </a:xfrm>
          <a:prstGeom prst="rect">
            <a:avLst/>
          </a:prstGeom>
          <a:noFill/>
        </p:spPr>
        <p:txBody>
          <a:bodyPr wrap="square" rtlCol="0">
            <a:spAutoFit/>
          </a:bodyPr>
          <a:lstStyle/>
          <a:p>
            <a:pPr>
              <a:buFont typeface="Arial" pitchFamily="34" charset="0"/>
              <a:buChar char="•"/>
            </a:pPr>
            <a:r>
              <a:rPr lang="en-US" sz="2000" dirty="0" smtClean="0"/>
              <a:t> Negotiation, Ratification and Entry into Force of New START Treaty</a:t>
            </a:r>
          </a:p>
        </p:txBody>
      </p:sp>
      <p:sp>
        <p:nvSpPr>
          <p:cNvPr id="10" name="TextBox 9"/>
          <p:cNvSpPr txBox="1"/>
          <p:nvPr/>
        </p:nvSpPr>
        <p:spPr>
          <a:xfrm>
            <a:off x="5105400" y="2438400"/>
            <a:ext cx="3810000" cy="707886"/>
          </a:xfrm>
          <a:prstGeom prst="rect">
            <a:avLst/>
          </a:prstGeom>
          <a:noFill/>
        </p:spPr>
        <p:txBody>
          <a:bodyPr wrap="square" rtlCol="0">
            <a:spAutoFit/>
          </a:bodyPr>
          <a:lstStyle/>
          <a:p>
            <a:pPr>
              <a:buFont typeface="Arial" pitchFamily="34" charset="0"/>
              <a:buChar char="•"/>
            </a:pPr>
            <a:r>
              <a:rPr lang="en-US" sz="2000" dirty="0" smtClean="0"/>
              <a:t> Release of Nuclear Posture Review</a:t>
            </a:r>
          </a:p>
        </p:txBody>
      </p:sp>
      <p:sp>
        <p:nvSpPr>
          <p:cNvPr id="11" name="TextBox 10"/>
          <p:cNvSpPr txBox="1"/>
          <p:nvPr/>
        </p:nvSpPr>
        <p:spPr>
          <a:xfrm>
            <a:off x="457200" y="3352800"/>
            <a:ext cx="3733800" cy="707886"/>
          </a:xfrm>
          <a:prstGeom prst="rect">
            <a:avLst/>
          </a:prstGeom>
          <a:noFill/>
        </p:spPr>
        <p:txBody>
          <a:bodyPr wrap="square" rtlCol="0">
            <a:spAutoFit/>
          </a:bodyPr>
          <a:lstStyle/>
          <a:p>
            <a:pPr>
              <a:buFont typeface="Arial" pitchFamily="34" charset="0"/>
              <a:buChar char="•"/>
            </a:pPr>
            <a:r>
              <a:rPr lang="en-US" sz="2000" dirty="0" smtClean="0"/>
              <a:t> Historic Nuclear Security Summit</a:t>
            </a:r>
          </a:p>
        </p:txBody>
      </p:sp>
      <p:sp>
        <p:nvSpPr>
          <p:cNvPr id="12" name="TextBox 11"/>
          <p:cNvSpPr txBox="1"/>
          <p:nvPr/>
        </p:nvSpPr>
        <p:spPr>
          <a:xfrm>
            <a:off x="5181600" y="4419600"/>
            <a:ext cx="3429000" cy="1938992"/>
          </a:xfrm>
          <a:prstGeom prst="rect">
            <a:avLst/>
          </a:prstGeom>
          <a:noFill/>
        </p:spPr>
        <p:txBody>
          <a:bodyPr wrap="square" rtlCol="0">
            <a:spAutoFit/>
          </a:bodyPr>
          <a:lstStyle/>
          <a:p>
            <a:pPr>
              <a:buFont typeface="Arial" pitchFamily="34" charset="0"/>
              <a:buChar char="•"/>
            </a:pPr>
            <a:r>
              <a:rPr lang="en-US" sz="2000" dirty="0" smtClean="0"/>
              <a:t> Installed radiation detection equipment in more than 65 border crossings, airports and seaports around the world to help prevent nuclear smuggling</a:t>
            </a:r>
            <a:endParaRPr lang="en-US" sz="2000" dirty="0"/>
          </a:p>
        </p:txBody>
      </p:sp>
      <p:sp>
        <p:nvSpPr>
          <p:cNvPr id="13" name="TextBox 12"/>
          <p:cNvSpPr txBox="1"/>
          <p:nvPr/>
        </p:nvSpPr>
        <p:spPr>
          <a:xfrm>
            <a:off x="5105400" y="3276600"/>
            <a:ext cx="3505200" cy="1015663"/>
          </a:xfrm>
          <a:prstGeom prst="rect">
            <a:avLst/>
          </a:prstGeom>
          <a:noFill/>
        </p:spPr>
        <p:txBody>
          <a:bodyPr wrap="square" rtlCol="0">
            <a:spAutoFit/>
          </a:bodyPr>
          <a:lstStyle/>
          <a:p>
            <a:pPr>
              <a:buFont typeface="Arial" pitchFamily="34" charset="0"/>
              <a:buChar char="•"/>
            </a:pPr>
            <a:r>
              <a:rPr lang="en-US" sz="2000" dirty="0" smtClean="0"/>
              <a:t> Secured nuclear material equivalent to more than 800 nuclear weapons</a:t>
            </a:r>
            <a:endParaRPr lang="en-US" sz="2000" dirty="0"/>
          </a:p>
        </p:txBody>
      </p:sp>
      <p:sp>
        <p:nvSpPr>
          <p:cNvPr id="14" name="TextBox 13"/>
          <p:cNvSpPr txBox="1"/>
          <p:nvPr/>
        </p:nvSpPr>
        <p:spPr>
          <a:xfrm>
            <a:off x="533400" y="4343400"/>
            <a:ext cx="3886200" cy="1938992"/>
          </a:xfrm>
          <a:prstGeom prst="rect">
            <a:avLst/>
          </a:prstGeom>
          <a:noFill/>
        </p:spPr>
        <p:txBody>
          <a:bodyPr wrap="square" rtlCol="0">
            <a:spAutoFit/>
          </a:bodyPr>
          <a:lstStyle/>
          <a:p>
            <a:pPr>
              <a:buFont typeface="Arial" pitchFamily="34" charset="0"/>
              <a:buChar char="•"/>
            </a:pPr>
            <a:r>
              <a:rPr lang="en-US" sz="2000" dirty="0" smtClean="0">
                <a:latin typeface="+mn-lt"/>
              </a:rPr>
              <a:t> Completed and began operations at the world’s most secure HEU storage facility, the Highly Enriched Uranium Materials Facility at Y-12 National Security Complex</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P spid="10" grpId="0"/>
      <p:bldP spid="11" grpId="0"/>
      <p:bldP spid="12" grpId="0"/>
      <p:bldP spid="13"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TextBox 7"/>
          <p:cNvSpPr txBox="1">
            <a:spLocks noChangeArrowheads="1"/>
          </p:cNvSpPr>
          <p:nvPr/>
        </p:nvSpPr>
        <p:spPr bwMode="auto">
          <a:xfrm>
            <a:off x="1357313" y="381000"/>
            <a:ext cx="7772400" cy="488950"/>
          </a:xfrm>
          <a:prstGeom prst="rect">
            <a:avLst/>
          </a:prstGeom>
          <a:noFill/>
          <a:ln w="9525">
            <a:noFill/>
            <a:miter lim="800000"/>
            <a:headEnd/>
            <a:tailEnd/>
          </a:ln>
        </p:spPr>
        <p:txBody>
          <a:bodyPr>
            <a:spAutoFit/>
          </a:bodyPr>
          <a:lstStyle/>
          <a:p>
            <a:pPr algn="ctr"/>
            <a:r>
              <a:rPr lang="en-US" sz="2600" dirty="0">
                <a:solidFill>
                  <a:srgbClr val="FFFF00"/>
                </a:solidFill>
              </a:rPr>
              <a:t>Reducing nuclear dangers and environmental risks</a:t>
            </a:r>
          </a:p>
        </p:txBody>
      </p:sp>
      <p:sp>
        <p:nvSpPr>
          <p:cNvPr id="172035" name="TextBox 18"/>
          <p:cNvSpPr txBox="1">
            <a:spLocks noChangeArrowheads="1"/>
          </p:cNvSpPr>
          <p:nvPr/>
        </p:nvSpPr>
        <p:spPr bwMode="auto">
          <a:xfrm>
            <a:off x="381000" y="3200400"/>
            <a:ext cx="5791200" cy="1323439"/>
          </a:xfrm>
          <a:prstGeom prst="rect">
            <a:avLst/>
          </a:prstGeom>
          <a:noFill/>
          <a:ln w="9525">
            <a:noFill/>
            <a:miter lim="800000"/>
            <a:headEnd/>
            <a:tailEnd/>
          </a:ln>
        </p:spPr>
        <p:txBody>
          <a:bodyPr wrap="square">
            <a:spAutoFit/>
          </a:bodyPr>
          <a:lstStyle/>
          <a:p>
            <a:pPr algn="ctr"/>
            <a:r>
              <a:rPr lang="en-US" sz="2000" b="1" dirty="0"/>
              <a:t>Reduce the Risk of </a:t>
            </a:r>
            <a:r>
              <a:rPr lang="en-US" sz="2000" b="1" dirty="0" smtClean="0"/>
              <a:t>Proliferation: $2.5B</a:t>
            </a:r>
            <a:endParaRPr lang="en-US" sz="2000" dirty="0"/>
          </a:p>
          <a:p>
            <a:pPr algn="ctr"/>
            <a:r>
              <a:rPr lang="en-US" sz="2000" b="1" i="1" dirty="0" smtClean="0"/>
              <a:t>Part of $14.2B commitment over next 5 years</a:t>
            </a:r>
            <a:endParaRPr lang="en-US" sz="2000" b="1" i="1" dirty="0">
              <a:solidFill>
                <a:srgbClr val="C00000"/>
              </a:solidFill>
            </a:endParaRPr>
          </a:p>
          <a:p>
            <a:pPr algn="ctr"/>
            <a:r>
              <a:rPr lang="en-US" sz="2000" dirty="0"/>
              <a:t>To support the President’s goal of securing vulnerable nuclear materials worldwide in </a:t>
            </a:r>
            <a:r>
              <a:rPr lang="en-US" sz="2000" dirty="0" smtClean="0"/>
              <a:t>4 </a:t>
            </a:r>
            <a:r>
              <a:rPr lang="en-US" sz="2000" dirty="0"/>
              <a:t>years</a:t>
            </a:r>
          </a:p>
        </p:txBody>
      </p:sp>
      <p:sp>
        <p:nvSpPr>
          <p:cNvPr id="172036" name="TextBox 20"/>
          <p:cNvSpPr txBox="1">
            <a:spLocks noChangeArrowheads="1"/>
          </p:cNvSpPr>
          <p:nvPr/>
        </p:nvSpPr>
        <p:spPr bwMode="auto">
          <a:xfrm>
            <a:off x="2895600" y="1219200"/>
            <a:ext cx="6248400" cy="1323439"/>
          </a:xfrm>
          <a:prstGeom prst="rect">
            <a:avLst/>
          </a:prstGeom>
          <a:noFill/>
          <a:ln w="9525">
            <a:noFill/>
            <a:miter lim="800000"/>
            <a:headEnd/>
            <a:tailEnd/>
          </a:ln>
        </p:spPr>
        <p:txBody>
          <a:bodyPr wrap="square">
            <a:spAutoFit/>
          </a:bodyPr>
          <a:lstStyle/>
          <a:p>
            <a:pPr algn="ctr"/>
            <a:r>
              <a:rPr lang="en-US" sz="2000" b="1" dirty="0" smtClean="0"/>
              <a:t>Modernize our Nuclear </a:t>
            </a:r>
            <a:r>
              <a:rPr lang="en-US" sz="2000" b="1" dirty="0"/>
              <a:t>Security </a:t>
            </a:r>
            <a:r>
              <a:rPr lang="en-US" sz="2000" b="1" dirty="0" smtClean="0"/>
              <a:t>Enterprise: </a:t>
            </a:r>
            <a:r>
              <a:rPr lang="en-US" sz="2000" b="1" dirty="0" smtClean="0">
                <a:solidFill>
                  <a:srgbClr val="000000"/>
                </a:solidFill>
              </a:rPr>
              <a:t>$7.6B</a:t>
            </a:r>
            <a:endParaRPr lang="en-US" sz="2000" dirty="0">
              <a:solidFill>
                <a:srgbClr val="C00000"/>
              </a:solidFill>
            </a:endParaRPr>
          </a:p>
          <a:p>
            <a:pPr algn="ctr"/>
            <a:r>
              <a:rPr lang="en-US" sz="2000" b="1" i="1" dirty="0" smtClean="0"/>
              <a:t>Part of $85B commitment over next 10 years</a:t>
            </a:r>
          </a:p>
          <a:p>
            <a:pPr algn="ctr"/>
            <a:r>
              <a:rPr lang="en-US" sz="2000" dirty="0" smtClean="0"/>
              <a:t>To </a:t>
            </a:r>
            <a:r>
              <a:rPr lang="en-US" sz="2000" dirty="0"/>
              <a:t>promote stockpile management, infrastructure, </a:t>
            </a:r>
            <a:r>
              <a:rPr lang="en-US" sz="2000" dirty="0" smtClean="0"/>
              <a:t>science </a:t>
            </a:r>
            <a:r>
              <a:rPr lang="en-US" sz="2000" dirty="0"/>
              <a:t>technology &amp; engineering</a:t>
            </a:r>
            <a:endParaRPr lang="en-US" sz="2000" dirty="0">
              <a:solidFill>
                <a:srgbClr val="000000"/>
              </a:solidFill>
            </a:endParaRPr>
          </a:p>
        </p:txBody>
      </p:sp>
      <p:sp>
        <p:nvSpPr>
          <p:cNvPr id="172037" name="TextBox 18"/>
          <p:cNvSpPr txBox="1">
            <a:spLocks noChangeArrowheads="1"/>
          </p:cNvSpPr>
          <p:nvPr/>
        </p:nvSpPr>
        <p:spPr bwMode="auto">
          <a:xfrm>
            <a:off x="3962400" y="5029200"/>
            <a:ext cx="4572000" cy="1015663"/>
          </a:xfrm>
          <a:prstGeom prst="rect">
            <a:avLst/>
          </a:prstGeom>
          <a:noFill/>
          <a:ln w="9525">
            <a:noFill/>
            <a:miter lim="800000"/>
            <a:headEnd/>
            <a:tailEnd/>
          </a:ln>
        </p:spPr>
        <p:txBody>
          <a:bodyPr wrap="square">
            <a:spAutoFit/>
          </a:bodyPr>
          <a:lstStyle/>
          <a:p>
            <a:pPr algn="ctr"/>
            <a:r>
              <a:rPr lang="en-US" sz="2000" b="1" dirty="0" smtClean="0">
                <a:solidFill>
                  <a:srgbClr val="000000"/>
                </a:solidFill>
              </a:rPr>
              <a:t>Environmental </a:t>
            </a:r>
            <a:r>
              <a:rPr lang="en-US" sz="2000" b="1" dirty="0">
                <a:solidFill>
                  <a:srgbClr val="000000"/>
                </a:solidFill>
              </a:rPr>
              <a:t>Clean-up</a:t>
            </a:r>
          </a:p>
          <a:p>
            <a:pPr algn="ctr"/>
            <a:r>
              <a:rPr lang="en-US" sz="2000" b="1" dirty="0">
                <a:solidFill>
                  <a:srgbClr val="000000"/>
                </a:solidFill>
              </a:rPr>
              <a:t>$</a:t>
            </a:r>
            <a:r>
              <a:rPr lang="en-US" sz="2000" b="1" dirty="0" smtClean="0">
                <a:solidFill>
                  <a:srgbClr val="000000"/>
                </a:solidFill>
              </a:rPr>
              <a:t>6.1B </a:t>
            </a:r>
            <a:endParaRPr lang="en-US" sz="2000" b="1" dirty="0">
              <a:solidFill>
                <a:srgbClr val="C00000"/>
              </a:solidFill>
            </a:endParaRPr>
          </a:p>
          <a:p>
            <a:pPr algn="ctr"/>
            <a:r>
              <a:rPr lang="en-US" sz="2000" dirty="0"/>
              <a:t>To clean up the Cold War legacy sites</a:t>
            </a:r>
          </a:p>
        </p:txBody>
      </p:sp>
      <p:pic>
        <p:nvPicPr>
          <p:cNvPr id="172039" name="Picture 8" descr="EM -Culvert Removal"/>
          <p:cNvPicPr>
            <a:picLocks noChangeAspect="1" noChangeArrowheads="1"/>
          </p:cNvPicPr>
          <p:nvPr/>
        </p:nvPicPr>
        <p:blipFill>
          <a:blip r:embed="rId3" cstate="print"/>
          <a:srcRect l="14999" t="15889" r="28334" b="29283"/>
          <a:stretch>
            <a:fillRect/>
          </a:stretch>
        </p:blipFill>
        <p:spPr bwMode="auto">
          <a:xfrm>
            <a:off x="1066800" y="4800600"/>
            <a:ext cx="2590800" cy="1676400"/>
          </a:xfrm>
          <a:prstGeom prst="rect">
            <a:avLst/>
          </a:prstGeom>
          <a:noFill/>
          <a:ln w="9525">
            <a:noFill/>
            <a:miter lim="800000"/>
            <a:headEnd/>
            <a:tailEnd/>
          </a:ln>
        </p:spPr>
      </p:pic>
      <p:pic>
        <p:nvPicPr>
          <p:cNvPr id="246786" name="Picture 2" descr="Kiev__Cask loading onto plane_3">
            <a:hlinkClick r:id="rId4" tooltip="Kiev__Cask loading onto plane_3"/>
          </p:cNvPr>
          <p:cNvPicPr>
            <a:picLocks noChangeAspect="1" noChangeArrowheads="1"/>
          </p:cNvPicPr>
          <p:nvPr/>
        </p:nvPicPr>
        <p:blipFill>
          <a:blip r:embed="rId5" cstate="print"/>
          <a:srcRect/>
          <a:stretch>
            <a:fillRect/>
          </a:stretch>
        </p:blipFill>
        <p:spPr bwMode="auto">
          <a:xfrm>
            <a:off x="6248400" y="2971800"/>
            <a:ext cx="2286000" cy="1714500"/>
          </a:xfrm>
          <a:prstGeom prst="rect">
            <a:avLst/>
          </a:prstGeom>
          <a:noFill/>
        </p:spPr>
      </p:pic>
      <p:pic>
        <p:nvPicPr>
          <p:cNvPr id="246788" name="Picture 4" descr="http://farm5.static.flickr.com/4034/4454905843_08bc1e2471.jpg"/>
          <p:cNvPicPr>
            <a:picLocks noChangeAspect="1" noChangeArrowheads="1"/>
          </p:cNvPicPr>
          <p:nvPr/>
        </p:nvPicPr>
        <p:blipFill>
          <a:blip r:embed="rId6" cstate="print"/>
          <a:srcRect/>
          <a:stretch>
            <a:fillRect/>
          </a:stretch>
        </p:blipFill>
        <p:spPr bwMode="auto">
          <a:xfrm>
            <a:off x="304800" y="1219200"/>
            <a:ext cx="2628900" cy="1750848"/>
          </a:xfrm>
          <a:prstGeom prst="rect">
            <a:avLst/>
          </a:prstGeom>
          <a:noFill/>
        </p:spPr>
      </p:pic>
      <p:sp>
        <p:nvSpPr>
          <p:cNvPr id="11" name="Slide Number Placeholder 10"/>
          <p:cNvSpPr>
            <a:spLocks noGrp="1"/>
          </p:cNvSpPr>
          <p:nvPr>
            <p:ph type="sldNum" sz="quarter" idx="10"/>
          </p:nvPr>
        </p:nvSpPr>
        <p:spPr/>
        <p:txBody>
          <a:bodyPr/>
          <a:lstStyle/>
          <a:p>
            <a:pPr>
              <a:defRPr/>
            </a:pPr>
            <a:r>
              <a:rPr lang="en-US" dirty="0" smtClean="0"/>
              <a:t>                             </a:t>
            </a:r>
            <a:fld id="{B07788B6-489C-4415-8C00-2F33D4572E5A}" type="slidenum">
              <a:rPr lang="en-US" sz="1200" smtClean="0"/>
              <a:pPr>
                <a:defRPr/>
              </a:pPr>
              <a:t>18</a:t>
            </a:fld>
            <a:endParaRPr lang="en-US" sz="1200"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678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203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203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4678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203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20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35" grpId="0"/>
      <p:bldP spid="172036" grpId="0"/>
      <p:bldP spid="17203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Rectangle 5"/>
          <p:cNvSpPr>
            <a:spLocks noChangeArrowheads="1"/>
          </p:cNvSpPr>
          <p:nvPr/>
        </p:nvSpPr>
        <p:spPr bwMode="auto">
          <a:xfrm>
            <a:off x="2819400" y="381000"/>
            <a:ext cx="4412170" cy="492443"/>
          </a:xfrm>
          <a:prstGeom prst="rect">
            <a:avLst/>
          </a:prstGeom>
          <a:noFill/>
          <a:ln w="9525">
            <a:noFill/>
            <a:miter lim="800000"/>
            <a:headEnd/>
            <a:tailEnd/>
          </a:ln>
        </p:spPr>
        <p:txBody>
          <a:bodyPr wrap="none">
            <a:spAutoFit/>
          </a:bodyPr>
          <a:lstStyle/>
          <a:p>
            <a:r>
              <a:rPr lang="en-US" sz="2600" dirty="0" smtClean="0">
                <a:solidFill>
                  <a:srgbClr val="FFFFFF"/>
                </a:solidFill>
              </a:rPr>
              <a:t>FY 2012 </a:t>
            </a:r>
            <a:r>
              <a:rPr lang="en-US" sz="2600" dirty="0">
                <a:solidFill>
                  <a:srgbClr val="FFFFFF"/>
                </a:solidFill>
              </a:rPr>
              <a:t>Budget Submission</a:t>
            </a:r>
          </a:p>
        </p:txBody>
      </p:sp>
      <p:pic>
        <p:nvPicPr>
          <p:cNvPr id="599042" name="Picture 2"/>
          <p:cNvPicPr>
            <a:picLocks noChangeAspect="1" noChangeArrowheads="1"/>
          </p:cNvPicPr>
          <p:nvPr/>
        </p:nvPicPr>
        <p:blipFill>
          <a:blip r:embed="rId3" cstate="print"/>
          <a:srcRect/>
          <a:stretch>
            <a:fillRect/>
          </a:stretch>
        </p:blipFill>
        <p:spPr bwMode="auto">
          <a:xfrm>
            <a:off x="1214438" y="1447800"/>
            <a:ext cx="6715125" cy="4724400"/>
          </a:xfrm>
          <a:prstGeom prst="rect">
            <a:avLst/>
          </a:prstGeom>
          <a:noFill/>
          <a:ln w="9525">
            <a:noFill/>
            <a:miter lim="800000"/>
            <a:headEnd/>
            <a:tailEnd/>
          </a:ln>
          <a:effectLst/>
        </p:spPr>
      </p:pic>
      <p:sp>
        <p:nvSpPr>
          <p:cNvPr id="4" name="Slide Number Placeholder 3"/>
          <p:cNvSpPr>
            <a:spLocks noGrp="1"/>
          </p:cNvSpPr>
          <p:nvPr>
            <p:ph type="sldNum" sz="quarter" idx="10"/>
          </p:nvPr>
        </p:nvSpPr>
        <p:spPr/>
        <p:txBody>
          <a:bodyPr/>
          <a:lstStyle/>
          <a:p>
            <a:pPr>
              <a:defRPr/>
            </a:pPr>
            <a:r>
              <a:rPr lang="en-US" dirty="0" smtClean="0"/>
              <a:t>                             </a:t>
            </a:r>
            <a:fld id="{B07788B6-489C-4415-8C00-2F33D4572E5A}" type="slidenum">
              <a:rPr lang="en-US" sz="1200" smtClean="0"/>
              <a:pPr>
                <a:defRPr/>
              </a:pPr>
              <a:t>19</a:t>
            </a:fld>
            <a:endParaRPr lang="en-US" sz="1200" dirty="0"/>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www.blogcdn.com/www.bvblackspin.com/media/2011/01/x610-1296019695.jpg"/>
          <p:cNvPicPr>
            <a:picLocks noChangeAspect="1" noChangeArrowheads="1"/>
          </p:cNvPicPr>
          <p:nvPr/>
        </p:nvPicPr>
        <p:blipFill>
          <a:blip r:embed="rId3" cstate="print"/>
          <a:srcRect/>
          <a:stretch>
            <a:fillRect/>
          </a:stretch>
        </p:blipFill>
        <p:spPr bwMode="auto">
          <a:xfrm>
            <a:off x="381000" y="1524000"/>
            <a:ext cx="2819400" cy="3452800"/>
          </a:xfrm>
          <a:prstGeom prst="rect">
            <a:avLst/>
          </a:prstGeom>
          <a:noFill/>
          <a:ln w="9525">
            <a:noFill/>
            <a:miter lim="800000"/>
            <a:headEnd/>
            <a:tailEnd/>
          </a:ln>
        </p:spPr>
      </p:pic>
      <p:sp>
        <p:nvSpPr>
          <p:cNvPr id="4" name="Rectangle 3"/>
          <p:cNvSpPr/>
          <p:nvPr/>
        </p:nvSpPr>
        <p:spPr>
          <a:xfrm>
            <a:off x="1295400" y="304800"/>
            <a:ext cx="7239000" cy="523220"/>
          </a:xfrm>
          <a:prstGeom prst="rect">
            <a:avLst/>
          </a:prstGeom>
        </p:spPr>
        <p:txBody>
          <a:bodyPr wrap="square">
            <a:spAutoFit/>
          </a:bodyPr>
          <a:lstStyle/>
          <a:p>
            <a:pPr algn="ctr">
              <a:spcBef>
                <a:spcPct val="50000"/>
              </a:spcBef>
            </a:pPr>
            <a:r>
              <a:rPr lang="en-US" sz="2800" dirty="0" smtClean="0">
                <a:solidFill>
                  <a:srgbClr val="FFFF00"/>
                </a:solidFill>
              </a:rPr>
              <a:t>Winning the Future</a:t>
            </a:r>
            <a:endParaRPr lang="en-US" sz="2800" dirty="0">
              <a:solidFill>
                <a:srgbClr val="FFFF00"/>
              </a:solidFill>
            </a:endParaRPr>
          </a:p>
        </p:txBody>
      </p:sp>
      <p:sp>
        <p:nvSpPr>
          <p:cNvPr id="6" name="TextBox 5"/>
          <p:cNvSpPr txBox="1"/>
          <p:nvPr/>
        </p:nvSpPr>
        <p:spPr>
          <a:xfrm>
            <a:off x="3429000" y="1447800"/>
            <a:ext cx="5334000" cy="4154984"/>
          </a:xfrm>
          <a:prstGeom prst="rect">
            <a:avLst/>
          </a:prstGeom>
          <a:noFill/>
        </p:spPr>
        <p:txBody>
          <a:bodyPr wrap="square" rtlCol="0">
            <a:spAutoFit/>
          </a:bodyPr>
          <a:lstStyle/>
          <a:p>
            <a:r>
              <a:rPr lang="en-US" sz="2200" dirty="0" smtClean="0"/>
              <a:t>“We know what it takes to compete for the jobs and industries of our time.  </a:t>
            </a:r>
          </a:p>
          <a:p>
            <a:endParaRPr lang="en-US" sz="2200" dirty="0" smtClean="0"/>
          </a:p>
          <a:p>
            <a:r>
              <a:rPr lang="en-US" sz="2200" dirty="0" smtClean="0"/>
              <a:t>“We need to out-innovate, out-educate, and out-build the rest of the world.  We have to make America the best place on Earth to do business.  We need to take responsibility for our deficit and reform our government.  </a:t>
            </a:r>
          </a:p>
          <a:p>
            <a:endParaRPr lang="en-US" sz="2200" dirty="0" smtClean="0"/>
          </a:p>
          <a:p>
            <a:r>
              <a:rPr lang="en-US" sz="2200" dirty="0" smtClean="0"/>
              <a:t>“That’s how our people will prosper.  </a:t>
            </a:r>
          </a:p>
          <a:p>
            <a:r>
              <a:rPr lang="en-US" sz="2200" dirty="0" smtClean="0"/>
              <a:t>That’s how we’ll win the future.” </a:t>
            </a:r>
            <a:endParaRPr lang="en-US" sz="2200" dirty="0"/>
          </a:p>
        </p:txBody>
      </p:sp>
      <p:sp>
        <p:nvSpPr>
          <p:cNvPr id="7" name="TextBox 6"/>
          <p:cNvSpPr txBox="1"/>
          <p:nvPr/>
        </p:nvSpPr>
        <p:spPr>
          <a:xfrm>
            <a:off x="304800" y="5181600"/>
            <a:ext cx="2971800" cy="707886"/>
          </a:xfrm>
          <a:prstGeom prst="rect">
            <a:avLst/>
          </a:prstGeom>
          <a:noFill/>
        </p:spPr>
        <p:txBody>
          <a:bodyPr wrap="square" rtlCol="0">
            <a:spAutoFit/>
          </a:bodyPr>
          <a:lstStyle/>
          <a:p>
            <a:r>
              <a:rPr lang="en-US" sz="2000" dirty="0" smtClean="0"/>
              <a:t>-- President Obama, 2011 State of the Union</a:t>
            </a:r>
            <a:endParaRPr lang="en-US" sz="2000" dirty="0"/>
          </a:p>
        </p:txBody>
      </p:sp>
      <p:sp>
        <p:nvSpPr>
          <p:cNvPr id="9" name="Slide Number Placeholder 8"/>
          <p:cNvSpPr>
            <a:spLocks noGrp="1"/>
          </p:cNvSpPr>
          <p:nvPr>
            <p:ph type="sldNum" sz="quarter" idx="10"/>
          </p:nvPr>
        </p:nvSpPr>
        <p:spPr/>
        <p:txBody>
          <a:bodyPr/>
          <a:lstStyle/>
          <a:p>
            <a:pPr>
              <a:defRPr/>
            </a:pPr>
            <a:r>
              <a:rPr lang="en-US" dirty="0" smtClean="0"/>
              <a:t>                             </a:t>
            </a:r>
            <a:fld id="{B07788B6-489C-4415-8C00-2F33D4572E5A}" type="slidenum">
              <a:rPr lang="en-US" sz="1200" smtClean="0"/>
              <a:pPr>
                <a:defRPr/>
              </a:pPr>
              <a:t>2</a:t>
            </a:fld>
            <a:endParaRPr lang="en-US" sz="1200" dirty="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Rectangle 5"/>
          <p:cNvSpPr>
            <a:spLocks noChangeArrowheads="1"/>
          </p:cNvSpPr>
          <p:nvPr/>
        </p:nvSpPr>
        <p:spPr bwMode="auto">
          <a:xfrm>
            <a:off x="1895475" y="342900"/>
            <a:ext cx="6269038" cy="488950"/>
          </a:xfrm>
          <a:prstGeom prst="rect">
            <a:avLst/>
          </a:prstGeom>
          <a:noFill/>
          <a:ln w="9525">
            <a:noFill/>
            <a:miter lim="800000"/>
            <a:headEnd/>
            <a:tailEnd/>
          </a:ln>
        </p:spPr>
        <p:txBody>
          <a:bodyPr wrap="none">
            <a:spAutoFit/>
          </a:bodyPr>
          <a:lstStyle/>
          <a:p>
            <a:r>
              <a:rPr lang="en-US" sz="2600" dirty="0">
                <a:solidFill>
                  <a:srgbClr val="FFFFFF"/>
                </a:solidFill>
              </a:rPr>
              <a:t>Energy Efficiency and Renewable Energy</a:t>
            </a:r>
          </a:p>
        </p:txBody>
      </p:sp>
      <p:pic>
        <p:nvPicPr>
          <p:cNvPr id="600067" name="Picture 3"/>
          <p:cNvPicPr>
            <a:picLocks noChangeAspect="1" noChangeArrowheads="1"/>
          </p:cNvPicPr>
          <p:nvPr/>
        </p:nvPicPr>
        <p:blipFill>
          <a:blip r:embed="rId3" cstate="print"/>
          <a:srcRect/>
          <a:stretch>
            <a:fillRect/>
          </a:stretch>
        </p:blipFill>
        <p:spPr bwMode="auto">
          <a:xfrm>
            <a:off x="1214438" y="1979613"/>
            <a:ext cx="6715125" cy="2905125"/>
          </a:xfrm>
          <a:prstGeom prst="rect">
            <a:avLst/>
          </a:prstGeom>
          <a:noFill/>
          <a:ln w="9525">
            <a:noFill/>
            <a:miter lim="800000"/>
            <a:headEnd/>
            <a:tailEnd/>
          </a:ln>
          <a:effectLst/>
        </p:spPr>
      </p:pic>
      <p:sp>
        <p:nvSpPr>
          <p:cNvPr id="4" name="Slide Number Placeholder 3"/>
          <p:cNvSpPr>
            <a:spLocks noGrp="1"/>
          </p:cNvSpPr>
          <p:nvPr>
            <p:ph type="sldNum" sz="quarter" idx="10"/>
          </p:nvPr>
        </p:nvSpPr>
        <p:spPr/>
        <p:txBody>
          <a:bodyPr/>
          <a:lstStyle/>
          <a:p>
            <a:pPr>
              <a:defRPr/>
            </a:pPr>
            <a:r>
              <a:rPr lang="en-US" dirty="0" smtClean="0"/>
              <a:t>                             </a:t>
            </a:r>
            <a:fld id="{2B146464-0444-4459-A94F-BCE626D6DEC0}" type="slidenum">
              <a:rPr lang="en-US" sz="1200" smtClean="0"/>
              <a:pPr>
                <a:defRPr/>
              </a:pPr>
              <a:t>20</a:t>
            </a:fld>
            <a:endParaRPr lang="en-US" sz="1200" dirty="0"/>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Rectangle 5"/>
          <p:cNvSpPr>
            <a:spLocks noChangeArrowheads="1"/>
          </p:cNvSpPr>
          <p:nvPr/>
        </p:nvSpPr>
        <p:spPr bwMode="auto">
          <a:xfrm>
            <a:off x="1933575" y="381000"/>
            <a:ext cx="5838825" cy="488950"/>
          </a:xfrm>
          <a:prstGeom prst="rect">
            <a:avLst/>
          </a:prstGeom>
          <a:noFill/>
          <a:ln w="9525">
            <a:noFill/>
            <a:miter lim="800000"/>
            <a:headEnd/>
            <a:tailEnd/>
          </a:ln>
        </p:spPr>
        <p:txBody>
          <a:bodyPr wrap="none">
            <a:spAutoFit/>
          </a:bodyPr>
          <a:lstStyle/>
          <a:p>
            <a:r>
              <a:rPr lang="en-US" sz="2600" dirty="0">
                <a:solidFill>
                  <a:srgbClr val="FFFFFF"/>
                </a:solidFill>
              </a:rPr>
              <a:t>Electricity Delivery &amp; Energy Reliability</a:t>
            </a:r>
          </a:p>
        </p:txBody>
      </p:sp>
      <p:pic>
        <p:nvPicPr>
          <p:cNvPr id="2" name="Picture 2"/>
          <p:cNvPicPr>
            <a:picLocks noChangeAspect="1" noChangeArrowheads="1"/>
          </p:cNvPicPr>
          <p:nvPr/>
        </p:nvPicPr>
        <p:blipFill>
          <a:blip r:embed="rId3" cstate="print"/>
          <a:srcRect/>
          <a:stretch>
            <a:fillRect/>
          </a:stretch>
        </p:blipFill>
        <p:spPr bwMode="auto">
          <a:xfrm>
            <a:off x="1214438" y="1323975"/>
            <a:ext cx="6715125" cy="2181225"/>
          </a:xfrm>
          <a:prstGeom prst="rect">
            <a:avLst/>
          </a:prstGeom>
          <a:noFill/>
          <a:ln w="9525">
            <a:noFill/>
            <a:miter lim="800000"/>
            <a:headEnd/>
            <a:tailEnd/>
          </a:ln>
          <a:effectLst/>
        </p:spPr>
      </p:pic>
      <p:sp>
        <p:nvSpPr>
          <p:cNvPr id="4" name="Slide Number Placeholder 3"/>
          <p:cNvSpPr>
            <a:spLocks noGrp="1"/>
          </p:cNvSpPr>
          <p:nvPr>
            <p:ph type="sldNum" sz="quarter" idx="10"/>
          </p:nvPr>
        </p:nvSpPr>
        <p:spPr/>
        <p:txBody>
          <a:bodyPr/>
          <a:lstStyle/>
          <a:p>
            <a:pPr>
              <a:defRPr/>
            </a:pPr>
            <a:r>
              <a:rPr lang="en-US" dirty="0" smtClean="0"/>
              <a:t>                             </a:t>
            </a:r>
            <a:fld id="{2B146464-0444-4459-A94F-BCE626D6DEC0}" type="slidenum">
              <a:rPr lang="en-US" sz="1200" smtClean="0"/>
              <a:pPr>
                <a:defRPr/>
              </a:pPr>
              <a:t>21</a:t>
            </a:fld>
            <a:endParaRPr lang="en-US" sz="1200" dirty="0"/>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Rectangle 5"/>
          <p:cNvSpPr>
            <a:spLocks noChangeArrowheads="1"/>
          </p:cNvSpPr>
          <p:nvPr/>
        </p:nvSpPr>
        <p:spPr bwMode="auto">
          <a:xfrm>
            <a:off x="3810000" y="342900"/>
            <a:ext cx="2185988" cy="488950"/>
          </a:xfrm>
          <a:prstGeom prst="rect">
            <a:avLst/>
          </a:prstGeom>
          <a:noFill/>
          <a:ln w="9525">
            <a:noFill/>
            <a:miter lim="800000"/>
            <a:headEnd/>
            <a:tailEnd/>
          </a:ln>
        </p:spPr>
        <p:txBody>
          <a:bodyPr wrap="none">
            <a:spAutoFit/>
          </a:bodyPr>
          <a:lstStyle/>
          <a:p>
            <a:r>
              <a:rPr lang="en-US" sz="2600" dirty="0">
                <a:solidFill>
                  <a:srgbClr val="FFFFFF"/>
                </a:solidFill>
              </a:rPr>
              <a:t>Fossil Energy</a:t>
            </a:r>
          </a:p>
        </p:txBody>
      </p:sp>
      <p:pic>
        <p:nvPicPr>
          <p:cNvPr id="2" name="Picture 2"/>
          <p:cNvPicPr>
            <a:picLocks noChangeAspect="1" noChangeArrowheads="1"/>
          </p:cNvPicPr>
          <p:nvPr/>
        </p:nvPicPr>
        <p:blipFill>
          <a:blip r:embed="rId3" cstate="print"/>
          <a:srcRect/>
          <a:stretch>
            <a:fillRect/>
          </a:stretch>
        </p:blipFill>
        <p:spPr bwMode="auto">
          <a:xfrm>
            <a:off x="1214438" y="1323975"/>
            <a:ext cx="6715125" cy="2181225"/>
          </a:xfrm>
          <a:prstGeom prst="rect">
            <a:avLst/>
          </a:prstGeom>
          <a:noFill/>
          <a:ln w="9525">
            <a:noFill/>
            <a:miter lim="800000"/>
            <a:headEnd/>
            <a:tailEnd/>
          </a:ln>
          <a:effectLst/>
        </p:spPr>
      </p:pic>
      <p:sp>
        <p:nvSpPr>
          <p:cNvPr id="4" name="Slide Number Placeholder 3"/>
          <p:cNvSpPr>
            <a:spLocks noGrp="1"/>
          </p:cNvSpPr>
          <p:nvPr>
            <p:ph type="sldNum" sz="quarter" idx="10"/>
          </p:nvPr>
        </p:nvSpPr>
        <p:spPr/>
        <p:txBody>
          <a:bodyPr/>
          <a:lstStyle/>
          <a:p>
            <a:pPr>
              <a:defRPr/>
            </a:pPr>
            <a:r>
              <a:rPr lang="en-US" dirty="0" smtClean="0"/>
              <a:t>                             </a:t>
            </a:r>
            <a:fld id="{2B146464-0444-4459-A94F-BCE626D6DEC0}" type="slidenum">
              <a:rPr lang="en-US" sz="1200" smtClean="0"/>
              <a:pPr>
                <a:defRPr/>
              </a:pPr>
              <a:t>22</a:t>
            </a:fld>
            <a:endParaRPr lang="en-US" sz="1200" dirty="0"/>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Rectangle 5"/>
          <p:cNvSpPr>
            <a:spLocks noChangeArrowheads="1"/>
          </p:cNvSpPr>
          <p:nvPr/>
        </p:nvSpPr>
        <p:spPr bwMode="auto">
          <a:xfrm>
            <a:off x="3810000" y="342900"/>
            <a:ext cx="2462213" cy="488950"/>
          </a:xfrm>
          <a:prstGeom prst="rect">
            <a:avLst/>
          </a:prstGeom>
          <a:noFill/>
          <a:ln w="9525">
            <a:noFill/>
            <a:miter lim="800000"/>
            <a:headEnd/>
            <a:tailEnd/>
          </a:ln>
        </p:spPr>
        <p:txBody>
          <a:bodyPr wrap="none">
            <a:spAutoFit/>
          </a:bodyPr>
          <a:lstStyle/>
          <a:p>
            <a:r>
              <a:rPr lang="en-US" sz="2600" dirty="0">
                <a:solidFill>
                  <a:schemeClr val="bg1"/>
                </a:solidFill>
              </a:rPr>
              <a:t>Nuclear Energy</a:t>
            </a:r>
          </a:p>
        </p:txBody>
      </p:sp>
      <p:sp>
        <p:nvSpPr>
          <p:cNvPr id="188418" name="Slide Number Placeholder 2"/>
          <p:cNvSpPr txBox="1">
            <a:spLocks noGrp="1"/>
          </p:cNvSpPr>
          <p:nvPr/>
        </p:nvSpPr>
        <p:spPr bwMode="auto">
          <a:xfrm>
            <a:off x="7008813" y="6324600"/>
            <a:ext cx="2135187" cy="307975"/>
          </a:xfrm>
          <a:prstGeom prst="rect">
            <a:avLst/>
          </a:prstGeom>
          <a:noFill/>
          <a:ln w="9525">
            <a:noFill/>
            <a:miter lim="800000"/>
            <a:headEnd/>
            <a:tailEnd/>
          </a:ln>
        </p:spPr>
        <p:txBody>
          <a:bodyPr lIns="91345" tIns="45674" rIns="91345" bIns="45674">
            <a:spAutoFit/>
          </a:bodyPr>
          <a:lstStyle/>
          <a:p>
            <a:r>
              <a:rPr lang="en-US" sz="1400" dirty="0">
                <a:solidFill>
                  <a:srgbClr val="000000"/>
                </a:solidFill>
              </a:rPr>
              <a:t>                             </a:t>
            </a:r>
            <a:endParaRPr lang="en-US" sz="1200" dirty="0">
              <a:solidFill>
                <a:srgbClr val="000000"/>
              </a:solidFill>
            </a:endParaRPr>
          </a:p>
        </p:txBody>
      </p:sp>
      <p:sp>
        <p:nvSpPr>
          <p:cNvPr id="5" name="Slide Number Placeholder 4"/>
          <p:cNvSpPr>
            <a:spLocks noGrp="1"/>
          </p:cNvSpPr>
          <p:nvPr>
            <p:ph type="sldNum" sz="quarter" idx="10"/>
          </p:nvPr>
        </p:nvSpPr>
        <p:spPr/>
        <p:txBody>
          <a:bodyPr/>
          <a:lstStyle/>
          <a:p>
            <a:pPr>
              <a:defRPr/>
            </a:pPr>
            <a:r>
              <a:rPr lang="en-US" dirty="0" smtClean="0"/>
              <a:t>                             </a:t>
            </a:r>
            <a:fld id="{B07788B6-489C-4415-8C00-2F33D4572E5A}" type="slidenum">
              <a:rPr lang="en-US" sz="1200" smtClean="0"/>
              <a:pPr>
                <a:defRPr/>
              </a:pPr>
              <a:t>23</a:t>
            </a:fld>
            <a:endParaRPr lang="en-US" sz="1200" dirty="0"/>
          </a:p>
        </p:txBody>
      </p:sp>
      <p:pic>
        <p:nvPicPr>
          <p:cNvPr id="599042" name="Picture 2"/>
          <p:cNvPicPr>
            <a:picLocks noChangeAspect="1" noChangeArrowheads="1"/>
          </p:cNvPicPr>
          <p:nvPr/>
        </p:nvPicPr>
        <p:blipFill>
          <a:blip r:embed="rId3" cstate="print"/>
          <a:srcRect/>
          <a:stretch>
            <a:fillRect/>
          </a:stretch>
        </p:blipFill>
        <p:spPr bwMode="auto">
          <a:xfrm>
            <a:off x="1214438" y="1447800"/>
            <a:ext cx="6715125" cy="2552700"/>
          </a:xfrm>
          <a:prstGeom prst="rect">
            <a:avLst/>
          </a:prstGeom>
          <a:noFill/>
          <a:ln w="9525">
            <a:no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5" name="Rectangle 5"/>
          <p:cNvSpPr>
            <a:spLocks noChangeArrowheads="1"/>
          </p:cNvSpPr>
          <p:nvPr/>
        </p:nvSpPr>
        <p:spPr bwMode="auto">
          <a:xfrm>
            <a:off x="4152900" y="342900"/>
            <a:ext cx="1360488" cy="488950"/>
          </a:xfrm>
          <a:prstGeom prst="rect">
            <a:avLst/>
          </a:prstGeom>
          <a:noFill/>
          <a:ln w="9525">
            <a:noFill/>
            <a:miter lim="800000"/>
            <a:headEnd/>
            <a:tailEnd/>
          </a:ln>
        </p:spPr>
        <p:txBody>
          <a:bodyPr wrap="none">
            <a:spAutoFit/>
          </a:bodyPr>
          <a:lstStyle/>
          <a:p>
            <a:r>
              <a:rPr lang="en-US" sz="2600" dirty="0">
                <a:solidFill>
                  <a:srgbClr val="FFFFFF"/>
                </a:solidFill>
              </a:rPr>
              <a:t>Science</a:t>
            </a:r>
          </a:p>
        </p:txBody>
      </p:sp>
      <p:pic>
        <p:nvPicPr>
          <p:cNvPr id="444417" name="Picture 1"/>
          <p:cNvPicPr>
            <a:picLocks noChangeAspect="1" noChangeArrowheads="1"/>
          </p:cNvPicPr>
          <p:nvPr/>
        </p:nvPicPr>
        <p:blipFill>
          <a:blip r:embed="rId3" cstate="print"/>
          <a:srcRect/>
          <a:stretch>
            <a:fillRect/>
          </a:stretch>
        </p:blipFill>
        <p:spPr bwMode="auto">
          <a:xfrm>
            <a:off x="1214438" y="1362075"/>
            <a:ext cx="6715125" cy="2905125"/>
          </a:xfrm>
          <a:prstGeom prst="rect">
            <a:avLst/>
          </a:prstGeom>
          <a:noFill/>
          <a:ln w="9525">
            <a:noFill/>
            <a:miter lim="800000"/>
            <a:headEnd/>
            <a:tailEnd/>
          </a:ln>
          <a:effectLst/>
        </p:spPr>
      </p:pic>
      <p:sp>
        <p:nvSpPr>
          <p:cNvPr id="4" name="Slide Number Placeholder 3"/>
          <p:cNvSpPr>
            <a:spLocks noGrp="1"/>
          </p:cNvSpPr>
          <p:nvPr>
            <p:ph type="sldNum" sz="quarter" idx="10"/>
          </p:nvPr>
        </p:nvSpPr>
        <p:spPr/>
        <p:txBody>
          <a:bodyPr/>
          <a:lstStyle/>
          <a:p>
            <a:pPr>
              <a:defRPr/>
            </a:pPr>
            <a:r>
              <a:rPr lang="en-US" dirty="0" smtClean="0"/>
              <a:t>                             </a:t>
            </a:r>
            <a:fld id="{2B146464-0444-4459-A94F-BCE626D6DEC0}" type="slidenum">
              <a:rPr lang="en-US" sz="1200" smtClean="0"/>
              <a:pPr>
                <a:defRPr/>
              </a:pPr>
              <a:t>24</a:t>
            </a:fld>
            <a:endParaRPr lang="en-US" sz="1200" dirty="0"/>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3" name="Rectangle 5"/>
          <p:cNvSpPr>
            <a:spLocks noChangeArrowheads="1"/>
          </p:cNvSpPr>
          <p:nvPr/>
        </p:nvSpPr>
        <p:spPr bwMode="auto">
          <a:xfrm>
            <a:off x="1714500" y="381000"/>
            <a:ext cx="6800850" cy="488950"/>
          </a:xfrm>
          <a:prstGeom prst="rect">
            <a:avLst/>
          </a:prstGeom>
          <a:noFill/>
          <a:ln w="9525">
            <a:noFill/>
            <a:miter lim="800000"/>
            <a:headEnd/>
            <a:tailEnd/>
          </a:ln>
        </p:spPr>
        <p:txBody>
          <a:bodyPr wrap="none">
            <a:spAutoFit/>
          </a:bodyPr>
          <a:lstStyle/>
          <a:p>
            <a:r>
              <a:rPr lang="en-US" sz="2600" dirty="0">
                <a:solidFill>
                  <a:srgbClr val="FFFFFF"/>
                </a:solidFill>
              </a:rPr>
              <a:t>Advanced Research Projects Agency-Energy</a:t>
            </a:r>
          </a:p>
        </p:txBody>
      </p:sp>
      <p:pic>
        <p:nvPicPr>
          <p:cNvPr id="442369" name="Picture 1"/>
          <p:cNvPicPr>
            <a:picLocks noChangeAspect="1" noChangeArrowheads="1"/>
          </p:cNvPicPr>
          <p:nvPr/>
        </p:nvPicPr>
        <p:blipFill>
          <a:blip r:embed="rId3" cstate="print"/>
          <a:srcRect/>
          <a:stretch>
            <a:fillRect/>
          </a:stretch>
        </p:blipFill>
        <p:spPr bwMode="auto">
          <a:xfrm>
            <a:off x="1214438" y="1371600"/>
            <a:ext cx="6715125" cy="914400"/>
          </a:xfrm>
          <a:prstGeom prst="rect">
            <a:avLst/>
          </a:prstGeom>
          <a:noFill/>
          <a:ln w="9525">
            <a:noFill/>
            <a:miter lim="800000"/>
            <a:headEnd/>
            <a:tailEnd/>
          </a:ln>
          <a:effectLst/>
        </p:spPr>
      </p:pic>
      <p:sp>
        <p:nvSpPr>
          <p:cNvPr id="4" name="Slide Number Placeholder 3"/>
          <p:cNvSpPr>
            <a:spLocks noGrp="1"/>
          </p:cNvSpPr>
          <p:nvPr>
            <p:ph type="sldNum" sz="quarter" idx="10"/>
          </p:nvPr>
        </p:nvSpPr>
        <p:spPr/>
        <p:txBody>
          <a:bodyPr/>
          <a:lstStyle/>
          <a:p>
            <a:pPr>
              <a:defRPr/>
            </a:pPr>
            <a:r>
              <a:rPr lang="en-US" dirty="0" smtClean="0"/>
              <a:t>                             </a:t>
            </a:r>
            <a:fld id="{2B146464-0444-4459-A94F-BCE626D6DEC0}" type="slidenum">
              <a:rPr lang="en-US" sz="1200" smtClean="0"/>
              <a:pPr>
                <a:defRPr/>
              </a:pPr>
              <a:t>25</a:t>
            </a:fld>
            <a:endParaRPr lang="en-US" sz="1200" dirty="0"/>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7" name="Rectangle 5"/>
          <p:cNvSpPr>
            <a:spLocks noChangeArrowheads="1"/>
          </p:cNvSpPr>
          <p:nvPr/>
        </p:nvSpPr>
        <p:spPr bwMode="auto">
          <a:xfrm>
            <a:off x="3409950" y="381000"/>
            <a:ext cx="2444750" cy="488950"/>
          </a:xfrm>
          <a:prstGeom prst="rect">
            <a:avLst/>
          </a:prstGeom>
          <a:noFill/>
          <a:ln w="9525">
            <a:noFill/>
            <a:miter lim="800000"/>
            <a:headEnd/>
            <a:tailEnd/>
          </a:ln>
        </p:spPr>
        <p:txBody>
          <a:bodyPr wrap="none">
            <a:spAutoFit/>
          </a:bodyPr>
          <a:lstStyle/>
          <a:p>
            <a:r>
              <a:rPr lang="en-US" sz="2600" dirty="0">
                <a:solidFill>
                  <a:schemeClr val="bg1"/>
                </a:solidFill>
              </a:rPr>
              <a:t>Loan Programs</a:t>
            </a:r>
          </a:p>
        </p:txBody>
      </p:sp>
      <p:sp>
        <p:nvSpPr>
          <p:cNvPr id="5" name="TextBox 4"/>
          <p:cNvSpPr txBox="1"/>
          <p:nvPr/>
        </p:nvSpPr>
        <p:spPr>
          <a:xfrm>
            <a:off x="685800" y="5029200"/>
            <a:ext cx="6040436" cy="261610"/>
          </a:xfrm>
          <a:prstGeom prst="rect">
            <a:avLst/>
          </a:prstGeom>
          <a:noFill/>
        </p:spPr>
        <p:txBody>
          <a:bodyPr wrap="none" rtlCol="0">
            <a:spAutoFit/>
          </a:bodyPr>
          <a:lstStyle/>
          <a:p>
            <a:r>
              <a:rPr lang="en-US" sz="1100" dirty="0" smtClean="0"/>
              <a:t>* $2 billion of loan authority was reprogrammed in FY 2010 from Mixed to Front End Nuclear.</a:t>
            </a:r>
            <a:endParaRPr lang="en-US" sz="1100" dirty="0"/>
          </a:p>
        </p:txBody>
      </p:sp>
      <p:sp>
        <p:nvSpPr>
          <p:cNvPr id="6" name="TextBox 5"/>
          <p:cNvSpPr txBox="1"/>
          <p:nvPr/>
        </p:nvSpPr>
        <p:spPr>
          <a:xfrm>
            <a:off x="2133600" y="3429000"/>
            <a:ext cx="239168" cy="261610"/>
          </a:xfrm>
          <a:prstGeom prst="rect">
            <a:avLst/>
          </a:prstGeom>
          <a:noFill/>
        </p:spPr>
        <p:txBody>
          <a:bodyPr wrap="none" rtlCol="0">
            <a:spAutoFit/>
          </a:bodyPr>
          <a:lstStyle/>
          <a:p>
            <a:r>
              <a:rPr lang="en-US" sz="1100" dirty="0" smtClean="0"/>
              <a:t>*</a:t>
            </a:r>
            <a:endParaRPr lang="en-US" sz="1100" dirty="0"/>
          </a:p>
        </p:txBody>
      </p:sp>
      <p:pic>
        <p:nvPicPr>
          <p:cNvPr id="630785" name="Picture 1"/>
          <p:cNvPicPr>
            <a:picLocks noChangeAspect="1" noChangeArrowheads="1"/>
          </p:cNvPicPr>
          <p:nvPr/>
        </p:nvPicPr>
        <p:blipFill>
          <a:blip r:embed="rId3" cstate="print"/>
          <a:srcRect/>
          <a:stretch>
            <a:fillRect/>
          </a:stretch>
        </p:blipFill>
        <p:spPr bwMode="auto">
          <a:xfrm>
            <a:off x="628650" y="1323975"/>
            <a:ext cx="7886700" cy="3629025"/>
          </a:xfrm>
          <a:prstGeom prst="rect">
            <a:avLst/>
          </a:prstGeom>
          <a:noFill/>
          <a:ln w="9525">
            <a:noFill/>
            <a:miter lim="800000"/>
            <a:headEnd/>
            <a:tailEnd/>
          </a:ln>
          <a:effectLst/>
        </p:spPr>
      </p:pic>
      <p:sp>
        <p:nvSpPr>
          <p:cNvPr id="7" name="Slide Number Placeholder 6"/>
          <p:cNvSpPr>
            <a:spLocks noGrp="1"/>
          </p:cNvSpPr>
          <p:nvPr>
            <p:ph type="sldNum" sz="quarter" idx="10"/>
          </p:nvPr>
        </p:nvSpPr>
        <p:spPr/>
        <p:txBody>
          <a:bodyPr/>
          <a:lstStyle/>
          <a:p>
            <a:pPr>
              <a:defRPr/>
            </a:pPr>
            <a:r>
              <a:rPr lang="en-US" dirty="0" smtClean="0"/>
              <a:t>                             </a:t>
            </a:r>
            <a:fld id="{2B146464-0444-4459-A94F-BCE626D6DEC0}" type="slidenum">
              <a:rPr lang="en-US" sz="1200" smtClean="0"/>
              <a:pPr>
                <a:defRPr/>
              </a:pPr>
              <a:t>26</a:t>
            </a:fld>
            <a:endParaRPr lang="en-US" sz="1200" dirty="0"/>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1" name="Rectangle 5"/>
          <p:cNvSpPr>
            <a:spLocks noChangeArrowheads="1"/>
          </p:cNvSpPr>
          <p:nvPr/>
        </p:nvSpPr>
        <p:spPr bwMode="auto">
          <a:xfrm>
            <a:off x="1847850" y="381000"/>
            <a:ext cx="6099175" cy="488950"/>
          </a:xfrm>
          <a:prstGeom prst="rect">
            <a:avLst/>
          </a:prstGeom>
          <a:noFill/>
          <a:ln w="9525">
            <a:noFill/>
            <a:miter lim="800000"/>
            <a:headEnd/>
            <a:tailEnd/>
          </a:ln>
        </p:spPr>
        <p:txBody>
          <a:bodyPr wrap="none">
            <a:spAutoFit/>
          </a:bodyPr>
          <a:lstStyle/>
          <a:p>
            <a:r>
              <a:rPr lang="en-US" sz="2600" dirty="0">
                <a:solidFill>
                  <a:srgbClr val="FFFFFF"/>
                </a:solidFill>
              </a:rPr>
              <a:t>National Nuclear Security Administration</a:t>
            </a:r>
          </a:p>
        </p:txBody>
      </p:sp>
      <p:pic>
        <p:nvPicPr>
          <p:cNvPr id="634881" name="Picture 1"/>
          <p:cNvPicPr>
            <a:picLocks noChangeAspect="1" noChangeArrowheads="1"/>
          </p:cNvPicPr>
          <p:nvPr/>
        </p:nvPicPr>
        <p:blipFill>
          <a:blip r:embed="rId3" cstate="print"/>
          <a:srcRect/>
          <a:stretch>
            <a:fillRect/>
          </a:stretch>
        </p:blipFill>
        <p:spPr bwMode="auto">
          <a:xfrm>
            <a:off x="1214438" y="1981200"/>
            <a:ext cx="6715125" cy="1457325"/>
          </a:xfrm>
          <a:prstGeom prst="rect">
            <a:avLst/>
          </a:prstGeom>
          <a:noFill/>
          <a:ln w="9525">
            <a:noFill/>
            <a:miter lim="800000"/>
            <a:headEnd/>
            <a:tailEnd/>
          </a:ln>
          <a:effectLst/>
        </p:spPr>
      </p:pic>
      <p:sp>
        <p:nvSpPr>
          <p:cNvPr id="4" name="Slide Number Placeholder 3"/>
          <p:cNvSpPr>
            <a:spLocks noGrp="1"/>
          </p:cNvSpPr>
          <p:nvPr>
            <p:ph type="sldNum" sz="quarter" idx="10"/>
          </p:nvPr>
        </p:nvSpPr>
        <p:spPr/>
        <p:txBody>
          <a:bodyPr/>
          <a:lstStyle/>
          <a:p>
            <a:pPr>
              <a:defRPr/>
            </a:pPr>
            <a:r>
              <a:rPr lang="en-US" dirty="0" smtClean="0"/>
              <a:t>                             </a:t>
            </a:r>
            <a:fld id="{2B146464-0444-4459-A94F-BCE626D6DEC0}" type="slidenum">
              <a:rPr lang="en-US" sz="1200" smtClean="0"/>
              <a:pPr>
                <a:defRPr/>
              </a:pPr>
              <a:t>27</a:t>
            </a:fld>
            <a:endParaRPr lang="en-US" sz="1200" dirty="0"/>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09" name="Rectangle 5"/>
          <p:cNvSpPr>
            <a:spLocks noChangeArrowheads="1"/>
          </p:cNvSpPr>
          <p:nvPr/>
        </p:nvSpPr>
        <p:spPr bwMode="auto">
          <a:xfrm>
            <a:off x="2552700" y="361950"/>
            <a:ext cx="4319588" cy="488950"/>
          </a:xfrm>
          <a:prstGeom prst="rect">
            <a:avLst/>
          </a:prstGeom>
          <a:noFill/>
          <a:ln w="9525">
            <a:noFill/>
            <a:miter lim="800000"/>
            <a:headEnd/>
            <a:tailEnd/>
          </a:ln>
        </p:spPr>
        <p:txBody>
          <a:bodyPr wrap="none">
            <a:spAutoFit/>
          </a:bodyPr>
          <a:lstStyle/>
          <a:p>
            <a:r>
              <a:rPr lang="en-US" sz="2600" dirty="0">
                <a:solidFill>
                  <a:srgbClr val="FFFFFF"/>
                </a:solidFill>
              </a:rPr>
              <a:t>Environmental Management</a:t>
            </a:r>
          </a:p>
        </p:txBody>
      </p:sp>
      <p:sp>
        <p:nvSpPr>
          <p:cNvPr id="196610" name="Slide Number Placeholder 2"/>
          <p:cNvSpPr txBox="1">
            <a:spLocks noGrp="1"/>
          </p:cNvSpPr>
          <p:nvPr/>
        </p:nvSpPr>
        <p:spPr bwMode="auto">
          <a:xfrm>
            <a:off x="7008813" y="6324600"/>
            <a:ext cx="2135187" cy="307684"/>
          </a:xfrm>
          <a:prstGeom prst="rect">
            <a:avLst/>
          </a:prstGeom>
          <a:noFill/>
          <a:ln w="9525">
            <a:noFill/>
            <a:miter lim="800000"/>
            <a:headEnd/>
            <a:tailEnd/>
          </a:ln>
        </p:spPr>
        <p:txBody>
          <a:bodyPr lIns="91345" tIns="45674" rIns="91345" bIns="45674">
            <a:spAutoFit/>
          </a:bodyPr>
          <a:lstStyle/>
          <a:p>
            <a:r>
              <a:rPr lang="en-US" sz="1400" dirty="0">
                <a:solidFill>
                  <a:srgbClr val="000000"/>
                </a:solidFill>
              </a:rPr>
              <a:t>                             </a:t>
            </a:r>
            <a:r>
              <a:rPr lang="en-US" sz="1200" dirty="0" smtClean="0">
                <a:solidFill>
                  <a:srgbClr val="000000"/>
                </a:solidFill>
              </a:rPr>
              <a:t>27</a:t>
            </a:r>
            <a:endParaRPr lang="en-US" sz="1200" dirty="0">
              <a:solidFill>
                <a:srgbClr val="000000"/>
              </a:solidFill>
            </a:endParaRPr>
          </a:p>
        </p:txBody>
      </p:sp>
      <p:pic>
        <p:nvPicPr>
          <p:cNvPr id="430082" name="Picture 2"/>
          <p:cNvPicPr>
            <a:picLocks noChangeAspect="1" noChangeArrowheads="1"/>
          </p:cNvPicPr>
          <p:nvPr/>
        </p:nvPicPr>
        <p:blipFill>
          <a:blip r:embed="rId3" cstate="print"/>
          <a:srcRect/>
          <a:stretch>
            <a:fillRect/>
          </a:stretch>
        </p:blipFill>
        <p:spPr bwMode="auto">
          <a:xfrm>
            <a:off x="1214438" y="1323975"/>
            <a:ext cx="6715125" cy="3629025"/>
          </a:xfrm>
          <a:prstGeom prst="rect">
            <a:avLst/>
          </a:prstGeom>
          <a:noFill/>
          <a:ln w="9525">
            <a:noFill/>
            <a:miter lim="800000"/>
            <a:headEnd/>
            <a:tailEnd/>
          </a:ln>
          <a:effectLst/>
        </p:spPr>
      </p:pic>
      <p:sp>
        <p:nvSpPr>
          <p:cNvPr id="5" name="Slide Number Placeholder 4"/>
          <p:cNvSpPr>
            <a:spLocks noGrp="1"/>
          </p:cNvSpPr>
          <p:nvPr>
            <p:ph type="sldNum" sz="quarter" idx="10"/>
          </p:nvPr>
        </p:nvSpPr>
        <p:spPr/>
        <p:txBody>
          <a:bodyPr/>
          <a:lstStyle/>
          <a:p>
            <a:pPr>
              <a:defRPr/>
            </a:pPr>
            <a:r>
              <a:rPr lang="en-US" dirty="0" smtClean="0"/>
              <a:t>                             </a:t>
            </a:r>
            <a:fld id="{B07788B6-489C-4415-8C00-2F33D4572E5A}" type="slidenum">
              <a:rPr lang="en-US" sz="1200" smtClean="0"/>
              <a:pPr>
                <a:defRPr/>
              </a:pPr>
              <a:t>28</a:t>
            </a:fld>
            <a:endParaRPr lang="en-US" sz="1200" dirty="0"/>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Rectangle 5"/>
          <p:cNvSpPr>
            <a:spLocks noChangeArrowheads="1"/>
          </p:cNvSpPr>
          <p:nvPr/>
        </p:nvSpPr>
        <p:spPr bwMode="auto">
          <a:xfrm>
            <a:off x="1771650" y="381000"/>
            <a:ext cx="6635750" cy="488950"/>
          </a:xfrm>
          <a:prstGeom prst="rect">
            <a:avLst/>
          </a:prstGeom>
          <a:noFill/>
          <a:ln w="9525">
            <a:noFill/>
            <a:miter lim="800000"/>
            <a:headEnd/>
            <a:tailEnd/>
          </a:ln>
        </p:spPr>
        <p:txBody>
          <a:bodyPr wrap="none">
            <a:spAutoFit/>
          </a:bodyPr>
          <a:lstStyle/>
          <a:p>
            <a:r>
              <a:rPr lang="en-US" sz="2600" dirty="0">
                <a:solidFill>
                  <a:srgbClr val="FFFFFF"/>
                </a:solidFill>
              </a:rPr>
              <a:t>Corporate Management and Other Activities</a:t>
            </a:r>
          </a:p>
        </p:txBody>
      </p:sp>
      <p:pic>
        <p:nvPicPr>
          <p:cNvPr id="601090" name="Picture 2"/>
          <p:cNvPicPr>
            <a:picLocks noChangeAspect="1" noChangeArrowheads="1"/>
          </p:cNvPicPr>
          <p:nvPr/>
        </p:nvPicPr>
        <p:blipFill>
          <a:blip r:embed="rId3" cstate="print"/>
          <a:srcRect/>
          <a:stretch>
            <a:fillRect/>
          </a:stretch>
        </p:blipFill>
        <p:spPr bwMode="auto">
          <a:xfrm>
            <a:off x="1214438" y="2703513"/>
            <a:ext cx="6715125" cy="1457325"/>
          </a:xfrm>
          <a:prstGeom prst="rect">
            <a:avLst/>
          </a:prstGeom>
          <a:noFill/>
          <a:ln w="9525">
            <a:noFill/>
            <a:miter lim="800000"/>
            <a:headEnd/>
            <a:tailEnd/>
          </a:ln>
          <a:effectLst/>
        </p:spPr>
      </p:pic>
      <p:sp>
        <p:nvSpPr>
          <p:cNvPr id="4" name="Slide Number Placeholder 3"/>
          <p:cNvSpPr>
            <a:spLocks noGrp="1"/>
          </p:cNvSpPr>
          <p:nvPr>
            <p:ph type="sldNum" sz="quarter" idx="10"/>
          </p:nvPr>
        </p:nvSpPr>
        <p:spPr/>
        <p:txBody>
          <a:bodyPr/>
          <a:lstStyle/>
          <a:p>
            <a:pPr>
              <a:defRPr/>
            </a:pPr>
            <a:r>
              <a:rPr lang="en-US" dirty="0" smtClean="0"/>
              <a:t>                             </a:t>
            </a:r>
            <a:fld id="{2B146464-0444-4459-A94F-BCE626D6DEC0}" type="slidenum">
              <a:rPr lang="en-US" sz="1200" smtClean="0"/>
              <a:pPr>
                <a:defRPr/>
              </a:pPr>
              <a:t>29</a:t>
            </a:fld>
            <a:endParaRPr lang="en-US" sz="1200" dirty="0"/>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71600" y="304800"/>
            <a:ext cx="7239000" cy="461665"/>
          </a:xfrm>
          <a:prstGeom prst="rect">
            <a:avLst/>
          </a:prstGeom>
          <a:noFill/>
        </p:spPr>
        <p:txBody>
          <a:bodyPr wrap="square" rtlCol="0">
            <a:spAutoFit/>
          </a:bodyPr>
          <a:lstStyle/>
          <a:p>
            <a:pPr algn="ctr"/>
            <a:r>
              <a:rPr lang="en-US" sz="2400" dirty="0" smtClean="0">
                <a:solidFill>
                  <a:srgbClr val="FFFF00"/>
                </a:solidFill>
              </a:rPr>
              <a:t>Supporting the President’s Plan to Win the Future</a:t>
            </a:r>
          </a:p>
        </p:txBody>
      </p:sp>
      <p:sp>
        <p:nvSpPr>
          <p:cNvPr id="11" name="Slide Number Placeholder 10"/>
          <p:cNvSpPr>
            <a:spLocks noGrp="1"/>
          </p:cNvSpPr>
          <p:nvPr>
            <p:ph type="sldNum" sz="quarter" idx="10"/>
          </p:nvPr>
        </p:nvSpPr>
        <p:spPr/>
        <p:txBody>
          <a:bodyPr/>
          <a:lstStyle/>
          <a:p>
            <a:pPr>
              <a:defRPr/>
            </a:pPr>
            <a:r>
              <a:rPr lang="en-US" dirty="0" smtClean="0"/>
              <a:t>                             </a:t>
            </a:r>
            <a:fld id="{B07788B6-489C-4415-8C00-2F33D4572E5A}" type="slidenum">
              <a:rPr lang="en-US" sz="1200" smtClean="0"/>
              <a:pPr>
                <a:defRPr/>
              </a:pPr>
              <a:t>3</a:t>
            </a:fld>
            <a:endParaRPr lang="en-US" sz="1200" dirty="0"/>
          </a:p>
        </p:txBody>
      </p:sp>
      <p:sp>
        <p:nvSpPr>
          <p:cNvPr id="9" name="TextBox 8"/>
          <p:cNvSpPr txBox="1"/>
          <p:nvPr/>
        </p:nvSpPr>
        <p:spPr>
          <a:xfrm>
            <a:off x="457200" y="1295400"/>
            <a:ext cx="8229600" cy="1323439"/>
          </a:xfrm>
          <a:prstGeom prst="rect">
            <a:avLst/>
          </a:prstGeom>
          <a:noFill/>
        </p:spPr>
        <p:txBody>
          <a:bodyPr wrap="square" rtlCol="0">
            <a:spAutoFit/>
          </a:bodyPr>
          <a:lstStyle/>
          <a:p>
            <a:pPr algn="ctr"/>
            <a:r>
              <a:rPr lang="en-US" sz="2000" dirty="0" smtClean="0"/>
              <a:t>“Some of the most promising innovation is happening in the area of clean energy technology -- technology that is creating jobs, reducing our dependence on foreign oil, and … making sure our planet is a healthier place to live…” – President Obama, 2/3/11</a:t>
            </a:r>
            <a:endParaRPr lang="en-US" sz="2000" dirty="0"/>
          </a:p>
        </p:txBody>
      </p:sp>
      <p:sp>
        <p:nvSpPr>
          <p:cNvPr id="12" name="TextBox 11"/>
          <p:cNvSpPr txBox="1"/>
          <p:nvPr/>
        </p:nvSpPr>
        <p:spPr>
          <a:xfrm>
            <a:off x="4419600" y="2971800"/>
            <a:ext cx="4343400" cy="2862322"/>
          </a:xfrm>
          <a:prstGeom prst="rect">
            <a:avLst/>
          </a:prstGeom>
          <a:noFill/>
        </p:spPr>
        <p:txBody>
          <a:bodyPr wrap="square" rtlCol="0">
            <a:spAutoFit/>
          </a:bodyPr>
          <a:lstStyle/>
          <a:p>
            <a:pPr algn="ctr"/>
            <a:r>
              <a:rPr lang="en-US" sz="2000" dirty="0" smtClean="0">
                <a:solidFill>
                  <a:srgbClr val="0000FF"/>
                </a:solidFill>
              </a:rPr>
              <a:t>Leading in clean energy innovation is key to long-term prosperity. </a:t>
            </a:r>
          </a:p>
          <a:p>
            <a:pPr algn="ctr"/>
            <a:endParaRPr lang="en-US" sz="2000" dirty="0" smtClean="0"/>
          </a:p>
          <a:p>
            <a:pPr algn="ctr"/>
            <a:endParaRPr lang="en-US" sz="2000" dirty="0" smtClean="0"/>
          </a:p>
          <a:p>
            <a:pPr algn="ctr"/>
            <a:r>
              <a:rPr lang="en-US" sz="2000" dirty="0" smtClean="0">
                <a:solidFill>
                  <a:srgbClr val="0000FF"/>
                </a:solidFill>
              </a:rPr>
              <a:t>The Department of Energy FY12 Budget Request makes strategic investments to unleash American innovation and promote economic competitiveness.</a:t>
            </a:r>
            <a:endParaRPr lang="en-US" sz="2000" dirty="0">
              <a:solidFill>
                <a:srgbClr val="0000FF"/>
              </a:solidFill>
            </a:endParaRPr>
          </a:p>
        </p:txBody>
      </p:sp>
      <p:pic>
        <p:nvPicPr>
          <p:cNvPr id="421890" name="Picture 2" descr="President Obama and Energy Secretary Chu Tour Innovation Hub in State College"/>
          <p:cNvPicPr>
            <a:picLocks noChangeAspect="1" noChangeArrowheads="1"/>
          </p:cNvPicPr>
          <p:nvPr/>
        </p:nvPicPr>
        <p:blipFill>
          <a:blip r:embed="rId3" cstate="print"/>
          <a:srcRect/>
          <a:stretch>
            <a:fillRect/>
          </a:stretch>
        </p:blipFill>
        <p:spPr bwMode="auto">
          <a:xfrm>
            <a:off x="533400" y="3124200"/>
            <a:ext cx="3886200" cy="2588487"/>
          </a:xfrm>
          <a:prstGeom prst="rect">
            <a:avLst/>
          </a:prstGeom>
          <a:noFill/>
        </p:spPr>
      </p:pic>
      <p:sp>
        <p:nvSpPr>
          <p:cNvPr id="14" name="TextBox 13"/>
          <p:cNvSpPr txBox="1"/>
          <p:nvPr/>
        </p:nvSpPr>
        <p:spPr>
          <a:xfrm>
            <a:off x="457200" y="5791200"/>
            <a:ext cx="4114800" cy="707886"/>
          </a:xfrm>
          <a:prstGeom prst="rect">
            <a:avLst/>
          </a:prstGeom>
          <a:noFill/>
        </p:spPr>
        <p:txBody>
          <a:bodyPr wrap="square" rtlCol="0">
            <a:spAutoFit/>
          </a:bodyPr>
          <a:lstStyle/>
          <a:p>
            <a:r>
              <a:rPr lang="en-US" sz="2000" i="1" dirty="0" smtClean="0"/>
              <a:t>Touring Penn State University Engineering Labs</a:t>
            </a:r>
            <a:endParaRPr lang="en-US" sz="2000" i="1"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1" name="Rectangle 5"/>
          <p:cNvSpPr>
            <a:spLocks noChangeArrowheads="1"/>
          </p:cNvSpPr>
          <p:nvPr/>
        </p:nvSpPr>
        <p:spPr bwMode="auto">
          <a:xfrm>
            <a:off x="2476500" y="369888"/>
            <a:ext cx="4567238" cy="492125"/>
          </a:xfrm>
          <a:prstGeom prst="rect">
            <a:avLst/>
          </a:prstGeom>
          <a:noFill/>
          <a:ln w="9525">
            <a:noFill/>
            <a:miter lim="800000"/>
            <a:headEnd/>
            <a:tailEnd/>
          </a:ln>
        </p:spPr>
        <p:txBody>
          <a:bodyPr wrap="none">
            <a:spAutoFit/>
          </a:bodyPr>
          <a:lstStyle/>
          <a:p>
            <a:pPr algn="ctr"/>
            <a:r>
              <a:rPr lang="en-US" sz="2600" dirty="0">
                <a:solidFill>
                  <a:srgbClr val="FFFF00"/>
                </a:solidFill>
              </a:rPr>
              <a:t>Additional Budget Information</a:t>
            </a:r>
          </a:p>
        </p:txBody>
      </p:sp>
      <p:sp>
        <p:nvSpPr>
          <p:cNvPr id="204802" name="TextBox 3"/>
          <p:cNvSpPr txBox="1">
            <a:spLocks noChangeArrowheads="1"/>
          </p:cNvSpPr>
          <p:nvPr/>
        </p:nvSpPr>
        <p:spPr bwMode="auto">
          <a:xfrm>
            <a:off x="1219200" y="2514600"/>
            <a:ext cx="6629400" cy="830997"/>
          </a:xfrm>
          <a:prstGeom prst="rect">
            <a:avLst/>
          </a:prstGeom>
          <a:noFill/>
          <a:ln w="9525">
            <a:noFill/>
            <a:miter lim="800000"/>
            <a:headEnd/>
            <a:tailEnd/>
          </a:ln>
        </p:spPr>
        <p:txBody>
          <a:bodyPr wrap="square">
            <a:spAutoFit/>
          </a:bodyPr>
          <a:lstStyle/>
          <a:p>
            <a:pPr algn="ctr"/>
            <a:r>
              <a:rPr lang="en-US" sz="2400" dirty="0">
                <a:solidFill>
                  <a:srgbClr val="000000"/>
                </a:solidFill>
              </a:rPr>
              <a:t>Additional budget information can be found at:</a:t>
            </a:r>
          </a:p>
          <a:p>
            <a:pPr algn="ctr"/>
            <a:r>
              <a:rPr lang="en-US" sz="2400" b="1" dirty="0" smtClean="0">
                <a:solidFill>
                  <a:srgbClr val="000000"/>
                </a:solidFill>
              </a:rPr>
              <a:t>www.energy.gov</a:t>
            </a:r>
            <a:endParaRPr lang="en-US" sz="2400" b="1" dirty="0">
              <a:solidFill>
                <a:srgbClr val="000000"/>
              </a:solidFill>
            </a:endParaRPr>
          </a:p>
        </p:txBody>
      </p:sp>
      <p:sp>
        <p:nvSpPr>
          <p:cNvPr id="6" name="Slide Number Placeholder 5"/>
          <p:cNvSpPr>
            <a:spLocks noGrp="1"/>
          </p:cNvSpPr>
          <p:nvPr>
            <p:ph type="sldNum" sz="quarter" idx="10"/>
          </p:nvPr>
        </p:nvSpPr>
        <p:spPr/>
        <p:txBody>
          <a:bodyPr/>
          <a:lstStyle/>
          <a:p>
            <a:pPr>
              <a:defRPr/>
            </a:pPr>
            <a:r>
              <a:rPr lang="en-US" dirty="0" smtClean="0"/>
              <a:t>                             </a:t>
            </a:r>
            <a:fld id="{2B146464-0444-4459-A94F-BCE626D6DEC0}" type="slidenum">
              <a:rPr lang="en-US" sz="1200" smtClean="0"/>
              <a:pPr>
                <a:defRPr/>
              </a:pPr>
              <a:t>30</a:t>
            </a:fld>
            <a:endParaRPr lang="en-US" sz="1200" dirty="0"/>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8042" name="Picture 10" descr="Photo of solar panels in a field with a mountain backdrop"/>
          <p:cNvPicPr>
            <a:picLocks noChangeAspect="1" noChangeArrowheads="1"/>
          </p:cNvPicPr>
          <p:nvPr/>
        </p:nvPicPr>
        <p:blipFill>
          <a:blip r:embed="rId3" cstate="print"/>
          <a:srcRect/>
          <a:stretch>
            <a:fillRect/>
          </a:stretch>
        </p:blipFill>
        <p:spPr bwMode="auto">
          <a:xfrm>
            <a:off x="6553200" y="3733800"/>
            <a:ext cx="2305050" cy="1528211"/>
          </a:xfrm>
          <a:prstGeom prst="rect">
            <a:avLst/>
          </a:prstGeom>
          <a:noFill/>
          <a:ln>
            <a:solidFill>
              <a:schemeClr val="tx1"/>
            </a:solidFill>
          </a:ln>
        </p:spPr>
      </p:pic>
      <p:sp>
        <p:nvSpPr>
          <p:cNvPr id="2" name="Slide Number Placeholder 1"/>
          <p:cNvSpPr>
            <a:spLocks noGrp="1"/>
          </p:cNvSpPr>
          <p:nvPr>
            <p:ph type="sldNum" sz="quarter" idx="10"/>
          </p:nvPr>
        </p:nvSpPr>
        <p:spPr/>
        <p:txBody>
          <a:bodyPr/>
          <a:lstStyle/>
          <a:p>
            <a:pPr>
              <a:defRPr/>
            </a:pPr>
            <a:r>
              <a:rPr lang="en-US" dirty="0" smtClean="0"/>
              <a:t>                             </a:t>
            </a:r>
            <a:fld id="{B07788B6-489C-4415-8C00-2F33D4572E5A}" type="slidenum">
              <a:rPr lang="en-US" sz="1200" smtClean="0"/>
              <a:pPr>
                <a:defRPr/>
              </a:pPr>
              <a:t>4</a:t>
            </a:fld>
            <a:endParaRPr lang="en-US" sz="1200" dirty="0"/>
          </a:p>
        </p:txBody>
      </p:sp>
      <p:sp>
        <p:nvSpPr>
          <p:cNvPr id="3" name="TextBox 2"/>
          <p:cNvSpPr txBox="1"/>
          <p:nvPr/>
        </p:nvSpPr>
        <p:spPr>
          <a:xfrm>
            <a:off x="1676400" y="381000"/>
            <a:ext cx="7315200" cy="400110"/>
          </a:xfrm>
          <a:prstGeom prst="rect">
            <a:avLst/>
          </a:prstGeom>
          <a:noFill/>
        </p:spPr>
        <p:txBody>
          <a:bodyPr wrap="square" rtlCol="0">
            <a:spAutoFit/>
          </a:bodyPr>
          <a:lstStyle/>
          <a:p>
            <a:r>
              <a:rPr lang="en-US" sz="2000" dirty="0" smtClean="0">
                <a:solidFill>
                  <a:srgbClr val="FFFF00"/>
                </a:solidFill>
              </a:rPr>
              <a:t>Strategic Investments in America’s Prosperity and Security</a:t>
            </a:r>
            <a:endParaRPr lang="en-US" sz="2000" dirty="0">
              <a:solidFill>
                <a:srgbClr val="FFFF00"/>
              </a:solidFill>
            </a:endParaRPr>
          </a:p>
        </p:txBody>
      </p:sp>
      <p:sp>
        <p:nvSpPr>
          <p:cNvPr id="4" name="TextBox 3"/>
          <p:cNvSpPr txBox="1"/>
          <p:nvPr/>
        </p:nvSpPr>
        <p:spPr>
          <a:xfrm>
            <a:off x="3352800" y="1676400"/>
            <a:ext cx="5410200" cy="769441"/>
          </a:xfrm>
          <a:prstGeom prst="rect">
            <a:avLst/>
          </a:prstGeom>
          <a:noFill/>
        </p:spPr>
        <p:txBody>
          <a:bodyPr wrap="square" rtlCol="0">
            <a:spAutoFit/>
          </a:bodyPr>
          <a:lstStyle/>
          <a:p>
            <a:pPr algn="ctr">
              <a:buFont typeface="Arial" pitchFamily="34" charset="0"/>
              <a:buChar char="•"/>
            </a:pPr>
            <a:r>
              <a:rPr lang="en-US" sz="2200" dirty="0" smtClean="0">
                <a:solidFill>
                  <a:srgbClr val="FF0000"/>
                </a:solidFill>
              </a:rPr>
              <a:t> Supports cutting-edge science and research.</a:t>
            </a:r>
            <a:endParaRPr lang="en-US" sz="2200" dirty="0">
              <a:solidFill>
                <a:srgbClr val="FF0000"/>
              </a:solidFill>
            </a:endParaRPr>
          </a:p>
        </p:txBody>
      </p:sp>
      <p:sp>
        <p:nvSpPr>
          <p:cNvPr id="5" name="TextBox 4"/>
          <p:cNvSpPr txBox="1"/>
          <p:nvPr/>
        </p:nvSpPr>
        <p:spPr>
          <a:xfrm>
            <a:off x="3429000" y="2514600"/>
            <a:ext cx="5334000" cy="1107996"/>
          </a:xfrm>
          <a:prstGeom prst="rect">
            <a:avLst/>
          </a:prstGeom>
          <a:noFill/>
        </p:spPr>
        <p:txBody>
          <a:bodyPr wrap="square" rtlCol="0">
            <a:spAutoFit/>
          </a:bodyPr>
          <a:lstStyle/>
          <a:p>
            <a:pPr algn="ctr">
              <a:buFont typeface="Arial" pitchFamily="34" charset="0"/>
              <a:buChar char="•"/>
            </a:pPr>
            <a:r>
              <a:rPr lang="en-US" sz="2200" dirty="0" smtClean="0">
                <a:solidFill>
                  <a:srgbClr val="FF0000"/>
                </a:solidFill>
              </a:rPr>
              <a:t> Marshals the nation’s brightest minds to discover and deliver new energy solutions.</a:t>
            </a:r>
            <a:endParaRPr lang="en-US" sz="2200" dirty="0"/>
          </a:p>
        </p:txBody>
      </p:sp>
      <p:sp>
        <p:nvSpPr>
          <p:cNvPr id="6" name="TextBox 5"/>
          <p:cNvSpPr txBox="1"/>
          <p:nvPr/>
        </p:nvSpPr>
        <p:spPr>
          <a:xfrm>
            <a:off x="304800" y="3962400"/>
            <a:ext cx="4419600" cy="1446550"/>
          </a:xfrm>
          <a:prstGeom prst="rect">
            <a:avLst/>
          </a:prstGeom>
          <a:noFill/>
        </p:spPr>
        <p:txBody>
          <a:bodyPr wrap="square" rtlCol="0">
            <a:spAutoFit/>
          </a:bodyPr>
          <a:lstStyle/>
          <a:p>
            <a:pPr algn="ctr">
              <a:buFont typeface="Arial" pitchFamily="34" charset="0"/>
              <a:buChar char="•"/>
            </a:pPr>
            <a:r>
              <a:rPr lang="en-US" sz="2000" dirty="0" smtClean="0">
                <a:solidFill>
                  <a:srgbClr val="FF0000"/>
                </a:solidFill>
              </a:rPr>
              <a:t> </a:t>
            </a:r>
            <a:r>
              <a:rPr lang="en-US" sz="2200" dirty="0" smtClean="0">
                <a:solidFill>
                  <a:srgbClr val="FF0000"/>
                </a:solidFill>
              </a:rPr>
              <a:t>Develops and deploys the clean and efficient energy technologies the world will demand in the coming years and decades.</a:t>
            </a:r>
            <a:endParaRPr lang="en-US" sz="2200" dirty="0">
              <a:solidFill>
                <a:srgbClr val="FF0000"/>
              </a:solidFill>
            </a:endParaRPr>
          </a:p>
        </p:txBody>
      </p:sp>
      <p:sp>
        <p:nvSpPr>
          <p:cNvPr id="7" name="TextBox 6"/>
          <p:cNvSpPr txBox="1"/>
          <p:nvPr/>
        </p:nvSpPr>
        <p:spPr>
          <a:xfrm>
            <a:off x="228600" y="5791200"/>
            <a:ext cx="8686800" cy="769441"/>
          </a:xfrm>
          <a:prstGeom prst="rect">
            <a:avLst/>
          </a:prstGeom>
          <a:noFill/>
        </p:spPr>
        <p:txBody>
          <a:bodyPr wrap="square" rtlCol="0">
            <a:spAutoFit/>
          </a:bodyPr>
          <a:lstStyle/>
          <a:p>
            <a:pPr algn="ctr">
              <a:buFont typeface="Arial" pitchFamily="34" charset="0"/>
              <a:buChar char="•"/>
            </a:pPr>
            <a:r>
              <a:rPr lang="en-US" sz="2200" dirty="0" smtClean="0">
                <a:solidFill>
                  <a:srgbClr val="FF0000"/>
                </a:solidFill>
                <a:latin typeface="+mn-lt"/>
              </a:rPr>
              <a:t> Strengthens our security by reducing nuclear dangers and maintaining a safe, secure and effective nuclear deterrent. </a:t>
            </a:r>
            <a:endParaRPr lang="en-US" sz="2200" dirty="0">
              <a:solidFill>
                <a:srgbClr val="FF0000"/>
              </a:solidFill>
              <a:latin typeface="+mn-lt"/>
            </a:endParaRPr>
          </a:p>
        </p:txBody>
      </p:sp>
      <p:sp>
        <p:nvSpPr>
          <p:cNvPr id="8" name="TextBox 7"/>
          <p:cNvSpPr txBox="1"/>
          <p:nvPr/>
        </p:nvSpPr>
        <p:spPr>
          <a:xfrm>
            <a:off x="1219200" y="1143000"/>
            <a:ext cx="6934200" cy="461665"/>
          </a:xfrm>
          <a:prstGeom prst="rect">
            <a:avLst/>
          </a:prstGeom>
          <a:noFill/>
        </p:spPr>
        <p:txBody>
          <a:bodyPr wrap="square" rtlCol="0">
            <a:spAutoFit/>
          </a:bodyPr>
          <a:lstStyle/>
          <a:p>
            <a:pPr algn="ctr"/>
            <a:r>
              <a:rPr lang="en-US" sz="2400" dirty="0" smtClean="0"/>
              <a:t>Department of Energy FY 12 Budget Request:</a:t>
            </a:r>
            <a:endParaRPr lang="en-US" sz="2400" dirty="0"/>
          </a:p>
        </p:txBody>
      </p:sp>
      <p:pic>
        <p:nvPicPr>
          <p:cNvPr id="428038" name="Picture 6" descr="http://blog.energy.gov/sites/default/files/u7/20110202-amo-camp.jpg"/>
          <p:cNvPicPr>
            <a:picLocks noChangeAspect="1" noChangeArrowheads="1"/>
          </p:cNvPicPr>
          <p:nvPr/>
        </p:nvPicPr>
        <p:blipFill>
          <a:blip r:embed="rId4" cstate="print"/>
          <a:srcRect/>
          <a:stretch>
            <a:fillRect/>
          </a:stretch>
        </p:blipFill>
        <p:spPr bwMode="auto">
          <a:xfrm>
            <a:off x="533400" y="1752600"/>
            <a:ext cx="2667000" cy="1776889"/>
          </a:xfrm>
          <a:prstGeom prst="rect">
            <a:avLst/>
          </a:prstGeom>
          <a:noFill/>
          <a:ln>
            <a:solidFill>
              <a:schemeClr val="tx1"/>
            </a:solidFill>
          </a:ln>
        </p:spPr>
      </p:pic>
      <p:pic>
        <p:nvPicPr>
          <p:cNvPr id="428040" name="Picture 8" descr="http://apps1.eere.energy.gov/news/images/hp_stories/photo_electric_vehicle.jpg"/>
          <p:cNvPicPr>
            <a:picLocks noChangeAspect="1" noChangeArrowheads="1"/>
          </p:cNvPicPr>
          <p:nvPr/>
        </p:nvPicPr>
        <p:blipFill>
          <a:blip r:embed="rId5" cstate="print"/>
          <a:srcRect/>
          <a:stretch>
            <a:fillRect/>
          </a:stretch>
        </p:blipFill>
        <p:spPr bwMode="auto">
          <a:xfrm>
            <a:off x="5029200" y="4114800"/>
            <a:ext cx="2381250" cy="1600200"/>
          </a:xfrm>
          <a:prstGeom prst="rect">
            <a:avLst/>
          </a:prstGeom>
          <a:noFill/>
          <a:ln>
            <a:solidFill>
              <a:schemeClr val="tx1"/>
            </a:solidFill>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2803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2804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2804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56"/>
          <p:cNvGrpSpPr>
            <a:grpSpLocks noChangeAspect="1"/>
          </p:cNvGrpSpPr>
          <p:nvPr/>
        </p:nvGrpSpPr>
        <p:grpSpPr bwMode="auto">
          <a:xfrm>
            <a:off x="5524500" y="990600"/>
            <a:ext cx="4391025" cy="5153025"/>
            <a:chOff x="3456" y="624"/>
            <a:chExt cx="2766" cy="3246"/>
          </a:xfrm>
        </p:grpSpPr>
        <p:sp>
          <p:nvSpPr>
            <p:cNvPr id="269367" name="AutoShape 55"/>
            <p:cNvSpPr>
              <a:spLocks noChangeAspect="1" noChangeArrowheads="1" noTextEdit="1"/>
            </p:cNvSpPr>
            <p:nvPr/>
          </p:nvSpPr>
          <p:spPr bwMode="auto">
            <a:xfrm>
              <a:off x="3456" y="624"/>
              <a:ext cx="2766" cy="324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69369" name="Rectangle 57"/>
            <p:cNvSpPr>
              <a:spLocks noChangeArrowheads="1"/>
            </p:cNvSpPr>
            <p:nvPr/>
          </p:nvSpPr>
          <p:spPr bwMode="auto">
            <a:xfrm>
              <a:off x="3459" y="627"/>
              <a:ext cx="2760" cy="324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69370" name="Freeform 58"/>
            <p:cNvSpPr>
              <a:spLocks/>
            </p:cNvSpPr>
            <p:nvPr/>
          </p:nvSpPr>
          <p:spPr bwMode="auto">
            <a:xfrm>
              <a:off x="3497" y="1409"/>
              <a:ext cx="1114" cy="1780"/>
            </a:xfrm>
            <a:custGeom>
              <a:avLst/>
              <a:gdLst/>
              <a:ahLst/>
              <a:cxnLst>
                <a:cxn ang="0">
                  <a:pos x="1410" y="0"/>
                </a:cxn>
                <a:cxn ang="0">
                  <a:pos x="863" y="3682"/>
                </a:cxn>
                <a:cxn ang="0">
                  <a:pos x="2971" y="4747"/>
                </a:cxn>
                <a:cxn ang="0">
                  <a:pos x="2971" y="2115"/>
                </a:cxn>
                <a:cxn ang="0">
                  <a:pos x="1410" y="0"/>
                </a:cxn>
              </a:cxnLst>
              <a:rect l="0" t="0" r="r" b="b"/>
              <a:pathLst>
                <a:path w="2971" h="4747">
                  <a:moveTo>
                    <a:pt x="1410" y="0"/>
                  </a:moveTo>
                  <a:cubicBezTo>
                    <a:pt x="245" y="865"/>
                    <a:pt x="0" y="2514"/>
                    <a:pt x="863" y="3682"/>
                  </a:cubicBezTo>
                  <a:cubicBezTo>
                    <a:pt x="1358" y="4352"/>
                    <a:pt x="2140" y="4747"/>
                    <a:pt x="2971" y="4747"/>
                  </a:cubicBezTo>
                  <a:lnTo>
                    <a:pt x="2971" y="2115"/>
                  </a:lnTo>
                  <a:lnTo>
                    <a:pt x="1410" y="0"/>
                  </a:lnTo>
                  <a:close/>
                </a:path>
              </a:pathLst>
            </a:custGeom>
            <a:solidFill>
              <a:srgbClr val="4572A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69371" name="Freeform 59"/>
            <p:cNvSpPr>
              <a:spLocks/>
            </p:cNvSpPr>
            <p:nvPr/>
          </p:nvSpPr>
          <p:spPr bwMode="auto">
            <a:xfrm>
              <a:off x="4026" y="1158"/>
              <a:ext cx="958" cy="1044"/>
            </a:xfrm>
            <a:custGeom>
              <a:avLst/>
              <a:gdLst/>
              <a:ahLst/>
              <a:cxnLst>
                <a:cxn ang="0">
                  <a:pos x="2555" y="348"/>
                </a:cxn>
                <a:cxn ang="0">
                  <a:pos x="0" y="669"/>
                </a:cxn>
                <a:cxn ang="0">
                  <a:pos x="1561" y="2784"/>
                </a:cxn>
                <a:cxn ang="0">
                  <a:pos x="2555" y="348"/>
                </a:cxn>
              </a:cxnLst>
              <a:rect l="0" t="0" r="r" b="b"/>
              <a:pathLst>
                <a:path w="2555" h="2784">
                  <a:moveTo>
                    <a:pt x="2555" y="348"/>
                  </a:moveTo>
                  <a:cubicBezTo>
                    <a:pt x="1706" y="0"/>
                    <a:pt x="737" y="122"/>
                    <a:pt x="0" y="669"/>
                  </a:cubicBezTo>
                  <a:lnTo>
                    <a:pt x="1561" y="2784"/>
                  </a:lnTo>
                  <a:lnTo>
                    <a:pt x="2555" y="348"/>
                  </a:lnTo>
                  <a:close/>
                </a:path>
              </a:pathLst>
            </a:custGeom>
            <a:solidFill>
              <a:srgbClr val="AA4643"/>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69372" name="Freeform 60"/>
            <p:cNvSpPr>
              <a:spLocks/>
            </p:cNvSpPr>
            <p:nvPr/>
          </p:nvSpPr>
          <p:spPr bwMode="auto">
            <a:xfrm>
              <a:off x="4611" y="1289"/>
              <a:ext cx="1043" cy="1066"/>
            </a:xfrm>
            <a:custGeom>
              <a:avLst/>
              <a:gdLst/>
              <a:ahLst/>
              <a:cxnLst>
                <a:cxn ang="0">
                  <a:pos x="2593" y="2844"/>
                </a:cxn>
                <a:cxn ang="0">
                  <a:pos x="994" y="0"/>
                </a:cxn>
                <a:cxn ang="0">
                  <a:pos x="0" y="2436"/>
                </a:cxn>
                <a:cxn ang="0">
                  <a:pos x="2593" y="2844"/>
                </a:cxn>
              </a:cxnLst>
              <a:rect l="0" t="0" r="r" b="b"/>
              <a:pathLst>
                <a:path w="2781" h="2844">
                  <a:moveTo>
                    <a:pt x="2593" y="2844"/>
                  </a:moveTo>
                  <a:cubicBezTo>
                    <a:pt x="2781" y="1639"/>
                    <a:pt x="2119" y="462"/>
                    <a:pt x="994" y="0"/>
                  </a:cubicBezTo>
                  <a:lnTo>
                    <a:pt x="0" y="2436"/>
                  </a:lnTo>
                  <a:lnTo>
                    <a:pt x="2593" y="2844"/>
                  </a:lnTo>
                  <a:close/>
                </a:path>
              </a:pathLst>
            </a:custGeom>
            <a:solidFill>
              <a:srgbClr val="89A54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69373" name="Freeform 61"/>
            <p:cNvSpPr>
              <a:spLocks/>
            </p:cNvSpPr>
            <p:nvPr/>
          </p:nvSpPr>
          <p:spPr bwMode="auto">
            <a:xfrm>
              <a:off x="4611" y="2202"/>
              <a:ext cx="972" cy="953"/>
            </a:xfrm>
            <a:custGeom>
              <a:avLst/>
              <a:gdLst/>
              <a:ahLst/>
              <a:cxnLst>
                <a:cxn ang="0">
                  <a:pos x="684" y="2541"/>
                </a:cxn>
                <a:cxn ang="0">
                  <a:pos x="2593" y="408"/>
                </a:cxn>
                <a:cxn ang="0">
                  <a:pos x="0" y="0"/>
                </a:cxn>
                <a:cxn ang="0">
                  <a:pos x="684" y="2541"/>
                </a:cxn>
              </a:cxnLst>
              <a:rect l="0" t="0" r="r" b="b"/>
              <a:pathLst>
                <a:path w="2593" h="2541">
                  <a:moveTo>
                    <a:pt x="684" y="2541"/>
                  </a:moveTo>
                  <a:cubicBezTo>
                    <a:pt x="1685" y="2271"/>
                    <a:pt x="2432" y="1435"/>
                    <a:pt x="2593" y="408"/>
                  </a:cubicBezTo>
                  <a:lnTo>
                    <a:pt x="0" y="0"/>
                  </a:lnTo>
                  <a:lnTo>
                    <a:pt x="684" y="2541"/>
                  </a:lnTo>
                  <a:close/>
                </a:path>
              </a:pathLst>
            </a:custGeom>
            <a:solidFill>
              <a:srgbClr val="71588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69374" name="Freeform 62"/>
            <p:cNvSpPr>
              <a:spLocks/>
            </p:cNvSpPr>
            <p:nvPr/>
          </p:nvSpPr>
          <p:spPr bwMode="auto">
            <a:xfrm>
              <a:off x="4611" y="2202"/>
              <a:ext cx="257" cy="977"/>
            </a:xfrm>
            <a:custGeom>
              <a:avLst/>
              <a:gdLst/>
              <a:ahLst/>
              <a:cxnLst>
                <a:cxn ang="0">
                  <a:pos x="383" y="2604"/>
                </a:cxn>
                <a:cxn ang="0">
                  <a:pos x="684" y="2541"/>
                </a:cxn>
                <a:cxn ang="0">
                  <a:pos x="0" y="0"/>
                </a:cxn>
                <a:cxn ang="0">
                  <a:pos x="383" y="2604"/>
                </a:cxn>
              </a:cxnLst>
              <a:rect l="0" t="0" r="r" b="b"/>
              <a:pathLst>
                <a:path w="684" h="2604">
                  <a:moveTo>
                    <a:pt x="383" y="2604"/>
                  </a:moveTo>
                  <a:cubicBezTo>
                    <a:pt x="485" y="2589"/>
                    <a:pt x="585" y="2568"/>
                    <a:pt x="684" y="2541"/>
                  </a:cubicBezTo>
                  <a:lnTo>
                    <a:pt x="0" y="0"/>
                  </a:lnTo>
                  <a:lnTo>
                    <a:pt x="383" y="2604"/>
                  </a:lnTo>
                  <a:close/>
                </a:path>
              </a:pathLst>
            </a:custGeom>
            <a:solidFill>
              <a:srgbClr val="4198A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69375" name="Freeform 63"/>
            <p:cNvSpPr>
              <a:spLocks/>
            </p:cNvSpPr>
            <p:nvPr/>
          </p:nvSpPr>
          <p:spPr bwMode="auto">
            <a:xfrm>
              <a:off x="4611" y="2202"/>
              <a:ext cx="144" cy="984"/>
            </a:xfrm>
            <a:custGeom>
              <a:avLst/>
              <a:gdLst/>
              <a:ahLst/>
              <a:cxnLst>
                <a:cxn ang="0">
                  <a:pos x="210" y="2624"/>
                </a:cxn>
                <a:cxn ang="0">
                  <a:pos x="383" y="2604"/>
                </a:cxn>
                <a:cxn ang="0">
                  <a:pos x="0" y="0"/>
                </a:cxn>
                <a:cxn ang="0">
                  <a:pos x="210" y="2624"/>
                </a:cxn>
              </a:cxnLst>
              <a:rect l="0" t="0" r="r" b="b"/>
              <a:pathLst>
                <a:path w="383" h="2624">
                  <a:moveTo>
                    <a:pt x="210" y="2624"/>
                  </a:moveTo>
                  <a:cubicBezTo>
                    <a:pt x="268" y="2619"/>
                    <a:pt x="326" y="2613"/>
                    <a:pt x="383" y="2604"/>
                  </a:cubicBezTo>
                  <a:lnTo>
                    <a:pt x="0" y="0"/>
                  </a:lnTo>
                  <a:lnTo>
                    <a:pt x="210" y="2624"/>
                  </a:lnTo>
                  <a:close/>
                </a:path>
              </a:pathLst>
            </a:custGeom>
            <a:solidFill>
              <a:srgbClr val="DB843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69376" name="Freeform 64"/>
            <p:cNvSpPr>
              <a:spLocks/>
            </p:cNvSpPr>
            <p:nvPr/>
          </p:nvSpPr>
          <p:spPr bwMode="auto">
            <a:xfrm>
              <a:off x="4611" y="2202"/>
              <a:ext cx="79" cy="987"/>
            </a:xfrm>
            <a:custGeom>
              <a:avLst/>
              <a:gdLst/>
              <a:ahLst/>
              <a:cxnLst>
                <a:cxn ang="0">
                  <a:pos x="0" y="2632"/>
                </a:cxn>
                <a:cxn ang="0">
                  <a:pos x="210" y="2624"/>
                </a:cxn>
                <a:cxn ang="0">
                  <a:pos x="0" y="0"/>
                </a:cxn>
                <a:cxn ang="0">
                  <a:pos x="0" y="2632"/>
                </a:cxn>
              </a:cxnLst>
              <a:rect l="0" t="0" r="r" b="b"/>
              <a:pathLst>
                <a:path w="210" h="2632">
                  <a:moveTo>
                    <a:pt x="0" y="2632"/>
                  </a:moveTo>
                  <a:cubicBezTo>
                    <a:pt x="71" y="2632"/>
                    <a:pt x="141" y="2630"/>
                    <a:pt x="210" y="2624"/>
                  </a:cubicBezTo>
                  <a:lnTo>
                    <a:pt x="0" y="0"/>
                  </a:lnTo>
                  <a:lnTo>
                    <a:pt x="0" y="2632"/>
                  </a:lnTo>
                  <a:close/>
                </a:path>
              </a:pathLst>
            </a:custGeom>
            <a:solidFill>
              <a:srgbClr val="93A9C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69377" name="Freeform 65"/>
            <p:cNvSpPr>
              <a:spLocks/>
            </p:cNvSpPr>
            <p:nvPr/>
          </p:nvSpPr>
          <p:spPr bwMode="auto">
            <a:xfrm>
              <a:off x="4810" y="3173"/>
              <a:ext cx="212" cy="238"/>
            </a:xfrm>
            <a:custGeom>
              <a:avLst/>
              <a:gdLst/>
              <a:ahLst/>
              <a:cxnLst>
                <a:cxn ang="0">
                  <a:pos x="13" y="0"/>
                </a:cxn>
                <a:cxn ang="0">
                  <a:pos x="478" y="624"/>
                </a:cxn>
                <a:cxn ang="0">
                  <a:pos x="471" y="620"/>
                </a:cxn>
                <a:cxn ang="0">
                  <a:pos x="566" y="620"/>
                </a:cxn>
                <a:cxn ang="0">
                  <a:pos x="566" y="636"/>
                </a:cxn>
                <a:cxn ang="0">
                  <a:pos x="471" y="636"/>
                </a:cxn>
                <a:cxn ang="0">
                  <a:pos x="465" y="633"/>
                </a:cxn>
                <a:cxn ang="0">
                  <a:pos x="0" y="9"/>
                </a:cxn>
                <a:cxn ang="0">
                  <a:pos x="13" y="0"/>
                </a:cxn>
              </a:cxnLst>
              <a:rect l="0" t="0" r="r" b="b"/>
              <a:pathLst>
                <a:path w="566" h="636">
                  <a:moveTo>
                    <a:pt x="13" y="0"/>
                  </a:moveTo>
                  <a:lnTo>
                    <a:pt x="478" y="624"/>
                  </a:lnTo>
                  <a:lnTo>
                    <a:pt x="471" y="620"/>
                  </a:lnTo>
                  <a:lnTo>
                    <a:pt x="566" y="620"/>
                  </a:lnTo>
                  <a:lnTo>
                    <a:pt x="566" y="636"/>
                  </a:lnTo>
                  <a:lnTo>
                    <a:pt x="471" y="636"/>
                  </a:lnTo>
                  <a:cubicBezTo>
                    <a:pt x="469" y="636"/>
                    <a:pt x="466" y="635"/>
                    <a:pt x="465" y="633"/>
                  </a:cubicBezTo>
                  <a:lnTo>
                    <a:pt x="0" y="9"/>
                  </a:lnTo>
                  <a:lnTo>
                    <a:pt x="13" y="0"/>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69378" name="Freeform 66"/>
            <p:cNvSpPr>
              <a:spLocks/>
            </p:cNvSpPr>
            <p:nvPr/>
          </p:nvSpPr>
          <p:spPr bwMode="auto">
            <a:xfrm>
              <a:off x="4719" y="3186"/>
              <a:ext cx="6" cy="108"/>
            </a:xfrm>
            <a:custGeom>
              <a:avLst/>
              <a:gdLst/>
              <a:ahLst/>
              <a:cxnLst>
                <a:cxn ang="0">
                  <a:pos x="6" y="0"/>
                </a:cxn>
                <a:cxn ang="0">
                  <a:pos x="6" y="72"/>
                </a:cxn>
                <a:cxn ang="0">
                  <a:pos x="6" y="108"/>
                </a:cxn>
                <a:cxn ang="0">
                  <a:pos x="0" y="108"/>
                </a:cxn>
                <a:cxn ang="0">
                  <a:pos x="0" y="72"/>
                </a:cxn>
                <a:cxn ang="0">
                  <a:pos x="0" y="0"/>
                </a:cxn>
                <a:cxn ang="0">
                  <a:pos x="6" y="0"/>
                </a:cxn>
              </a:cxnLst>
              <a:rect l="0" t="0" r="r" b="b"/>
              <a:pathLst>
                <a:path w="6" h="108">
                  <a:moveTo>
                    <a:pt x="6" y="0"/>
                  </a:moveTo>
                  <a:lnTo>
                    <a:pt x="6" y="72"/>
                  </a:lnTo>
                  <a:lnTo>
                    <a:pt x="6" y="108"/>
                  </a:lnTo>
                  <a:lnTo>
                    <a:pt x="0" y="108"/>
                  </a:lnTo>
                  <a:lnTo>
                    <a:pt x="0" y="72"/>
                  </a:lnTo>
                  <a:lnTo>
                    <a:pt x="0" y="0"/>
                  </a:lnTo>
                  <a:lnTo>
                    <a:pt x="6" y="0"/>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69379" name="Freeform 67"/>
            <p:cNvSpPr>
              <a:spLocks/>
            </p:cNvSpPr>
            <p:nvPr/>
          </p:nvSpPr>
          <p:spPr bwMode="auto">
            <a:xfrm>
              <a:off x="4404" y="3190"/>
              <a:ext cx="248" cy="215"/>
            </a:xfrm>
            <a:custGeom>
              <a:avLst/>
              <a:gdLst/>
              <a:ahLst/>
              <a:cxnLst>
                <a:cxn ang="0">
                  <a:pos x="662" y="11"/>
                </a:cxn>
                <a:cxn ang="0">
                  <a:pos x="102" y="571"/>
                </a:cxn>
                <a:cxn ang="0">
                  <a:pos x="96" y="573"/>
                </a:cxn>
                <a:cxn ang="0">
                  <a:pos x="0" y="573"/>
                </a:cxn>
                <a:cxn ang="0">
                  <a:pos x="0" y="557"/>
                </a:cxn>
                <a:cxn ang="0">
                  <a:pos x="96" y="557"/>
                </a:cxn>
                <a:cxn ang="0">
                  <a:pos x="91" y="560"/>
                </a:cxn>
                <a:cxn ang="0">
                  <a:pos x="651" y="0"/>
                </a:cxn>
                <a:cxn ang="0">
                  <a:pos x="662" y="11"/>
                </a:cxn>
              </a:cxnLst>
              <a:rect l="0" t="0" r="r" b="b"/>
              <a:pathLst>
                <a:path w="662" h="573">
                  <a:moveTo>
                    <a:pt x="662" y="11"/>
                  </a:moveTo>
                  <a:lnTo>
                    <a:pt x="102" y="571"/>
                  </a:lnTo>
                  <a:cubicBezTo>
                    <a:pt x="101" y="573"/>
                    <a:pt x="99" y="573"/>
                    <a:pt x="96" y="573"/>
                  </a:cubicBezTo>
                  <a:lnTo>
                    <a:pt x="0" y="573"/>
                  </a:lnTo>
                  <a:lnTo>
                    <a:pt x="0" y="557"/>
                  </a:lnTo>
                  <a:lnTo>
                    <a:pt x="96" y="557"/>
                  </a:lnTo>
                  <a:lnTo>
                    <a:pt x="91" y="560"/>
                  </a:lnTo>
                  <a:lnTo>
                    <a:pt x="651" y="0"/>
                  </a:lnTo>
                  <a:lnTo>
                    <a:pt x="662" y="11"/>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69380" name="Rectangle 68"/>
            <p:cNvSpPr>
              <a:spLocks noChangeArrowheads="1"/>
            </p:cNvSpPr>
            <p:nvPr/>
          </p:nvSpPr>
          <p:spPr bwMode="auto">
            <a:xfrm>
              <a:off x="3924" y="2178"/>
              <a:ext cx="347"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rgbClr val="FFFFFF"/>
                  </a:solidFill>
                  <a:effectLst/>
                  <a:latin typeface="Calibri" pitchFamily="34" charset="0"/>
                </a:rPr>
                <a:t>NNSA</a:t>
              </a:r>
              <a:endParaRPr kumimoji="0" lang="en-US" b="0" i="0" u="none" strike="noStrike" cap="none" normalizeH="0" baseline="0" dirty="0" smtClean="0">
                <a:ln>
                  <a:noFill/>
                </a:ln>
                <a:solidFill>
                  <a:schemeClr val="tx1"/>
                </a:solidFill>
                <a:effectLst/>
                <a:latin typeface="Arial" pitchFamily="34" charset="0"/>
              </a:endParaRPr>
            </a:p>
          </p:txBody>
        </p:sp>
        <p:sp>
          <p:nvSpPr>
            <p:cNvPr id="269381" name="Rectangle 69"/>
            <p:cNvSpPr>
              <a:spLocks noChangeArrowheads="1"/>
            </p:cNvSpPr>
            <p:nvPr/>
          </p:nvSpPr>
          <p:spPr bwMode="auto">
            <a:xfrm>
              <a:off x="3960" y="2316"/>
              <a:ext cx="260"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rgbClr val="FFFFFF"/>
                  </a:solidFill>
                  <a:effectLst/>
                  <a:latin typeface="Calibri" pitchFamily="34" charset="0"/>
                </a:rPr>
                <a:t>11.8</a:t>
              </a:r>
              <a:endParaRPr kumimoji="0" lang="en-US" b="0" i="0" u="none" strike="noStrike" cap="none" normalizeH="0" baseline="0" dirty="0" smtClean="0">
                <a:ln>
                  <a:noFill/>
                </a:ln>
                <a:solidFill>
                  <a:schemeClr val="tx1"/>
                </a:solidFill>
                <a:effectLst/>
                <a:latin typeface="Arial" pitchFamily="34" charset="0"/>
              </a:endParaRPr>
            </a:p>
          </p:txBody>
        </p:sp>
        <p:sp>
          <p:nvSpPr>
            <p:cNvPr id="269382" name="Rectangle 70"/>
            <p:cNvSpPr>
              <a:spLocks noChangeArrowheads="1"/>
            </p:cNvSpPr>
            <p:nvPr/>
          </p:nvSpPr>
          <p:spPr bwMode="auto">
            <a:xfrm>
              <a:off x="4368" y="1442"/>
              <a:ext cx="408"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rgbClr val="FFFFFF"/>
                  </a:solidFill>
                  <a:effectLst/>
                  <a:latin typeface="Calibri" pitchFamily="34" charset="0"/>
                </a:rPr>
                <a:t>Energy</a:t>
              </a:r>
              <a:endParaRPr kumimoji="0" lang="en-US" b="0" i="0" u="none" strike="noStrike" cap="none" normalizeH="0" baseline="0" dirty="0" smtClean="0">
                <a:ln>
                  <a:noFill/>
                </a:ln>
                <a:solidFill>
                  <a:schemeClr val="tx1"/>
                </a:solidFill>
                <a:effectLst/>
                <a:latin typeface="Arial" pitchFamily="34" charset="0"/>
              </a:endParaRPr>
            </a:p>
          </p:txBody>
        </p:sp>
        <p:sp>
          <p:nvSpPr>
            <p:cNvPr id="269383" name="Rectangle 71"/>
            <p:cNvSpPr>
              <a:spLocks noChangeArrowheads="1"/>
            </p:cNvSpPr>
            <p:nvPr/>
          </p:nvSpPr>
          <p:spPr bwMode="auto">
            <a:xfrm>
              <a:off x="4452" y="1580"/>
              <a:ext cx="186"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rgbClr val="FFFFFF"/>
                  </a:solidFill>
                  <a:effectLst/>
                  <a:latin typeface="Calibri" pitchFamily="34" charset="0"/>
                </a:rPr>
                <a:t>4.8</a:t>
              </a:r>
              <a:endParaRPr kumimoji="0" lang="en-US" b="0" i="0" u="none" strike="noStrike" cap="none" normalizeH="0" baseline="0" dirty="0" smtClean="0">
                <a:ln>
                  <a:noFill/>
                </a:ln>
                <a:solidFill>
                  <a:schemeClr val="tx1"/>
                </a:solidFill>
                <a:effectLst/>
                <a:latin typeface="Arial" pitchFamily="34" charset="0"/>
              </a:endParaRPr>
            </a:p>
          </p:txBody>
        </p:sp>
        <p:sp>
          <p:nvSpPr>
            <p:cNvPr id="269384" name="Rectangle 72"/>
            <p:cNvSpPr>
              <a:spLocks noChangeArrowheads="1"/>
            </p:cNvSpPr>
            <p:nvPr/>
          </p:nvSpPr>
          <p:spPr bwMode="auto">
            <a:xfrm>
              <a:off x="4752" y="1865"/>
              <a:ext cx="773"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rgbClr val="FFFFFF"/>
                  </a:solidFill>
                  <a:effectLst/>
                  <a:latin typeface="Calibri" pitchFamily="34" charset="0"/>
                </a:rPr>
                <a:t>Environment</a:t>
              </a:r>
              <a:endParaRPr kumimoji="0" lang="en-US" b="0" i="0" u="none" strike="noStrike" cap="none" normalizeH="0" baseline="0" dirty="0" smtClean="0">
                <a:ln>
                  <a:noFill/>
                </a:ln>
                <a:solidFill>
                  <a:schemeClr val="tx1"/>
                </a:solidFill>
                <a:effectLst/>
                <a:latin typeface="Arial" pitchFamily="34" charset="0"/>
              </a:endParaRPr>
            </a:p>
          </p:txBody>
        </p:sp>
        <p:sp>
          <p:nvSpPr>
            <p:cNvPr id="269385" name="Rectangle 73"/>
            <p:cNvSpPr>
              <a:spLocks noChangeArrowheads="1"/>
            </p:cNvSpPr>
            <p:nvPr/>
          </p:nvSpPr>
          <p:spPr bwMode="auto">
            <a:xfrm>
              <a:off x="4914" y="1979"/>
              <a:ext cx="186"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rgbClr val="FFFFFF"/>
                  </a:solidFill>
                  <a:effectLst/>
                  <a:latin typeface="Calibri" pitchFamily="34" charset="0"/>
                </a:rPr>
                <a:t>6.3</a:t>
              </a:r>
              <a:endParaRPr kumimoji="0" lang="en-US" b="0" i="0" u="none" strike="noStrike" cap="none" normalizeH="0" baseline="0" dirty="0" smtClean="0">
                <a:ln>
                  <a:noFill/>
                </a:ln>
                <a:solidFill>
                  <a:schemeClr val="tx1"/>
                </a:solidFill>
                <a:effectLst/>
                <a:latin typeface="Arial" pitchFamily="34" charset="0"/>
              </a:endParaRPr>
            </a:p>
          </p:txBody>
        </p:sp>
        <p:sp>
          <p:nvSpPr>
            <p:cNvPr id="269386" name="Rectangle 74"/>
            <p:cNvSpPr>
              <a:spLocks noChangeArrowheads="1"/>
            </p:cNvSpPr>
            <p:nvPr/>
          </p:nvSpPr>
          <p:spPr bwMode="auto">
            <a:xfrm>
              <a:off x="4883" y="2491"/>
              <a:ext cx="448"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rgbClr val="FFFFFF"/>
                  </a:solidFill>
                  <a:effectLst/>
                  <a:latin typeface="Calibri" pitchFamily="34" charset="0"/>
                </a:rPr>
                <a:t>Science</a:t>
              </a:r>
              <a:endParaRPr kumimoji="0" lang="en-US" b="0" i="0" u="none" strike="noStrike" cap="none" normalizeH="0" baseline="0" dirty="0" smtClean="0">
                <a:ln>
                  <a:noFill/>
                </a:ln>
                <a:solidFill>
                  <a:schemeClr val="tx1"/>
                </a:solidFill>
                <a:effectLst/>
                <a:latin typeface="Arial" pitchFamily="34" charset="0"/>
              </a:endParaRPr>
            </a:p>
          </p:txBody>
        </p:sp>
        <p:sp>
          <p:nvSpPr>
            <p:cNvPr id="269387" name="Rectangle 75"/>
            <p:cNvSpPr>
              <a:spLocks noChangeArrowheads="1"/>
            </p:cNvSpPr>
            <p:nvPr/>
          </p:nvSpPr>
          <p:spPr bwMode="auto">
            <a:xfrm>
              <a:off x="4985" y="2629"/>
              <a:ext cx="186"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rgbClr val="FFFFFF"/>
                  </a:solidFill>
                  <a:effectLst/>
                  <a:latin typeface="Calibri" pitchFamily="34" charset="0"/>
                </a:rPr>
                <a:t>5.4</a:t>
              </a:r>
              <a:endParaRPr kumimoji="0" lang="en-US" b="0" i="0" u="none" strike="noStrike" cap="none" normalizeH="0" baseline="0" dirty="0" smtClean="0">
                <a:ln>
                  <a:noFill/>
                </a:ln>
                <a:solidFill>
                  <a:schemeClr val="tx1"/>
                </a:solidFill>
                <a:effectLst/>
                <a:latin typeface="Arial" pitchFamily="34" charset="0"/>
              </a:endParaRPr>
            </a:p>
          </p:txBody>
        </p:sp>
        <p:sp>
          <p:nvSpPr>
            <p:cNvPr id="269388" name="Rectangle 76"/>
            <p:cNvSpPr>
              <a:spLocks noChangeArrowheads="1"/>
            </p:cNvSpPr>
            <p:nvPr/>
          </p:nvSpPr>
          <p:spPr bwMode="auto">
            <a:xfrm>
              <a:off x="5026" y="3300"/>
              <a:ext cx="441"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rgbClr val="000000"/>
                  </a:solidFill>
                  <a:effectLst/>
                  <a:latin typeface="Calibri" pitchFamily="34" charset="0"/>
                </a:rPr>
                <a:t>ARPA-E</a:t>
              </a:r>
              <a:endParaRPr kumimoji="0" lang="en-US" b="0" i="0" u="none" strike="noStrike" cap="none" normalizeH="0" baseline="0" dirty="0" smtClean="0">
                <a:ln>
                  <a:noFill/>
                </a:ln>
                <a:solidFill>
                  <a:schemeClr val="tx1"/>
                </a:solidFill>
                <a:effectLst/>
                <a:latin typeface="Arial" pitchFamily="34" charset="0"/>
              </a:endParaRPr>
            </a:p>
          </p:txBody>
        </p:sp>
        <p:sp>
          <p:nvSpPr>
            <p:cNvPr id="269389" name="Rectangle 77"/>
            <p:cNvSpPr>
              <a:spLocks noChangeArrowheads="1"/>
            </p:cNvSpPr>
            <p:nvPr/>
          </p:nvSpPr>
          <p:spPr bwMode="auto">
            <a:xfrm>
              <a:off x="5290" y="3300"/>
              <a:ext cx="44"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rgbClr val="000000"/>
                  </a:solidFill>
                  <a:effectLst/>
                  <a:latin typeface="Calibri" pitchFamily="34" charset="0"/>
                </a:rPr>
                <a:t>-</a:t>
              </a:r>
              <a:endParaRPr kumimoji="0" lang="en-US" b="0" i="0" u="none" strike="noStrike" cap="none" normalizeH="0" baseline="0" dirty="0" smtClean="0">
                <a:ln>
                  <a:noFill/>
                </a:ln>
                <a:solidFill>
                  <a:schemeClr val="tx1"/>
                </a:solidFill>
                <a:effectLst/>
                <a:latin typeface="Arial" pitchFamily="34" charset="0"/>
              </a:endParaRPr>
            </a:p>
          </p:txBody>
        </p:sp>
        <p:sp>
          <p:nvSpPr>
            <p:cNvPr id="269391" name="Rectangle 79"/>
            <p:cNvSpPr>
              <a:spLocks noChangeArrowheads="1"/>
            </p:cNvSpPr>
            <p:nvPr/>
          </p:nvSpPr>
          <p:spPr bwMode="auto">
            <a:xfrm>
              <a:off x="5128" y="3438"/>
              <a:ext cx="186"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rgbClr val="000000"/>
                  </a:solidFill>
                  <a:effectLst/>
                  <a:latin typeface="Calibri" pitchFamily="34" charset="0"/>
                </a:rPr>
                <a:t>0.6</a:t>
              </a:r>
              <a:endParaRPr kumimoji="0" lang="en-US" b="0" i="0" u="none" strike="noStrike" cap="none" normalizeH="0" baseline="0" dirty="0" smtClean="0">
                <a:ln>
                  <a:noFill/>
                </a:ln>
                <a:solidFill>
                  <a:schemeClr val="tx1"/>
                </a:solidFill>
                <a:effectLst/>
                <a:latin typeface="Arial" pitchFamily="34" charset="0"/>
              </a:endParaRPr>
            </a:p>
          </p:txBody>
        </p:sp>
        <p:sp>
          <p:nvSpPr>
            <p:cNvPr id="269392" name="Rectangle 80"/>
            <p:cNvSpPr>
              <a:spLocks noChangeArrowheads="1"/>
            </p:cNvSpPr>
            <p:nvPr/>
          </p:nvSpPr>
          <p:spPr bwMode="auto">
            <a:xfrm>
              <a:off x="4582" y="3293"/>
              <a:ext cx="346"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rgbClr val="000000"/>
                  </a:solidFill>
                  <a:effectLst/>
                  <a:latin typeface="Calibri" pitchFamily="34" charset="0"/>
                </a:rPr>
                <a:t>Loans</a:t>
              </a:r>
              <a:endParaRPr kumimoji="0" lang="en-US" b="0" i="0" u="none" strike="noStrike" cap="none" normalizeH="0" baseline="0" dirty="0" smtClean="0">
                <a:ln>
                  <a:noFill/>
                </a:ln>
                <a:solidFill>
                  <a:schemeClr val="tx1"/>
                </a:solidFill>
                <a:effectLst/>
                <a:latin typeface="Arial" pitchFamily="34" charset="0"/>
              </a:endParaRPr>
            </a:p>
          </p:txBody>
        </p:sp>
        <p:sp>
          <p:nvSpPr>
            <p:cNvPr id="269393" name="Rectangle 81"/>
            <p:cNvSpPr>
              <a:spLocks noChangeArrowheads="1"/>
            </p:cNvSpPr>
            <p:nvPr/>
          </p:nvSpPr>
          <p:spPr bwMode="auto">
            <a:xfrm>
              <a:off x="4642" y="3431"/>
              <a:ext cx="186"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rgbClr val="000000"/>
                  </a:solidFill>
                  <a:effectLst/>
                  <a:latin typeface="Calibri" pitchFamily="34" charset="0"/>
                </a:rPr>
                <a:t>0.3</a:t>
              </a:r>
              <a:endParaRPr kumimoji="0" lang="en-US" b="0" i="0" u="none" strike="noStrike" cap="none" normalizeH="0" baseline="0" dirty="0" smtClean="0">
                <a:ln>
                  <a:noFill/>
                </a:ln>
                <a:solidFill>
                  <a:schemeClr val="tx1"/>
                </a:solidFill>
                <a:effectLst/>
                <a:latin typeface="Arial" pitchFamily="34" charset="0"/>
              </a:endParaRPr>
            </a:p>
          </p:txBody>
        </p:sp>
        <p:sp>
          <p:nvSpPr>
            <p:cNvPr id="269394" name="Rectangle 82"/>
            <p:cNvSpPr>
              <a:spLocks noChangeArrowheads="1"/>
            </p:cNvSpPr>
            <p:nvPr/>
          </p:nvSpPr>
          <p:spPr bwMode="auto">
            <a:xfrm>
              <a:off x="4032" y="3294"/>
              <a:ext cx="350"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rgbClr val="000000"/>
                  </a:solidFill>
                  <a:effectLst/>
                  <a:latin typeface="Calibri" pitchFamily="34" charset="0"/>
                </a:rPr>
                <a:t>Other</a:t>
              </a:r>
              <a:endParaRPr kumimoji="0" lang="en-US" b="0" i="0" u="none" strike="noStrike" cap="none" normalizeH="0" baseline="0" dirty="0" smtClean="0">
                <a:ln>
                  <a:noFill/>
                </a:ln>
                <a:solidFill>
                  <a:schemeClr val="tx1"/>
                </a:solidFill>
                <a:effectLst/>
                <a:latin typeface="Arial" pitchFamily="34" charset="0"/>
              </a:endParaRPr>
            </a:p>
          </p:txBody>
        </p:sp>
        <p:sp>
          <p:nvSpPr>
            <p:cNvPr id="269395" name="Rectangle 83"/>
            <p:cNvSpPr>
              <a:spLocks noChangeArrowheads="1"/>
            </p:cNvSpPr>
            <p:nvPr/>
          </p:nvSpPr>
          <p:spPr bwMode="auto">
            <a:xfrm>
              <a:off x="4098" y="3432"/>
              <a:ext cx="186"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rgbClr val="000000"/>
                  </a:solidFill>
                  <a:effectLst/>
                  <a:latin typeface="Calibri" pitchFamily="34" charset="0"/>
                </a:rPr>
                <a:t>0.4</a:t>
              </a:r>
              <a:endParaRPr kumimoji="0" lang="en-US" b="0" i="0" u="none" strike="noStrike" cap="none" normalizeH="0" baseline="0" dirty="0" smtClean="0">
                <a:ln>
                  <a:noFill/>
                </a:ln>
                <a:solidFill>
                  <a:schemeClr val="tx1"/>
                </a:solidFill>
                <a:effectLst/>
                <a:latin typeface="Arial" pitchFamily="34" charset="0"/>
              </a:endParaRPr>
            </a:p>
          </p:txBody>
        </p:sp>
      </p:grpSp>
      <p:sp>
        <p:nvSpPr>
          <p:cNvPr id="2" name="Slide Number Placeholder 1"/>
          <p:cNvSpPr>
            <a:spLocks noGrp="1"/>
          </p:cNvSpPr>
          <p:nvPr>
            <p:ph type="sldNum" sz="quarter" idx="10"/>
          </p:nvPr>
        </p:nvSpPr>
        <p:spPr/>
        <p:txBody>
          <a:bodyPr/>
          <a:lstStyle/>
          <a:p>
            <a:pPr>
              <a:defRPr/>
            </a:pPr>
            <a:r>
              <a:rPr lang="en-US" dirty="0" smtClean="0"/>
              <a:t>                             </a:t>
            </a:r>
            <a:fld id="{B07788B6-489C-4415-8C00-2F33D4572E5A}" type="slidenum">
              <a:rPr lang="en-US" sz="1200" smtClean="0"/>
              <a:pPr>
                <a:defRPr/>
              </a:pPr>
              <a:t>5</a:t>
            </a:fld>
            <a:endParaRPr lang="en-US" sz="1200" dirty="0"/>
          </a:p>
        </p:txBody>
      </p:sp>
      <p:sp>
        <p:nvSpPr>
          <p:cNvPr id="11" name="TextBox 10"/>
          <p:cNvSpPr txBox="1"/>
          <p:nvPr/>
        </p:nvSpPr>
        <p:spPr>
          <a:xfrm>
            <a:off x="1600200" y="304800"/>
            <a:ext cx="6019800" cy="461665"/>
          </a:xfrm>
          <a:prstGeom prst="rect">
            <a:avLst/>
          </a:prstGeom>
          <a:noFill/>
        </p:spPr>
        <p:txBody>
          <a:bodyPr wrap="square" rtlCol="0">
            <a:spAutoFit/>
          </a:bodyPr>
          <a:lstStyle/>
          <a:p>
            <a:pPr algn="ctr"/>
            <a:r>
              <a:rPr lang="en-US" sz="2400" dirty="0" smtClean="0">
                <a:solidFill>
                  <a:srgbClr val="FFFF00"/>
                </a:solidFill>
              </a:rPr>
              <a:t>FY 2012 Budget Request - $29.5 B</a:t>
            </a:r>
          </a:p>
        </p:txBody>
      </p:sp>
      <p:cxnSp>
        <p:nvCxnSpPr>
          <p:cNvPr id="13" name="Straight Connector 12"/>
          <p:cNvCxnSpPr/>
          <p:nvPr>
            <p:custDataLst>
              <p:tags r:id="rId1"/>
            </p:custDataLst>
          </p:nvPr>
        </p:nvCxnSpPr>
        <p:spPr>
          <a:xfrm flipV="1">
            <a:off x="5105400" y="5029200"/>
            <a:ext cx="1676400" cy="762000"/>
          </a:xfrm>
          <a:prstGeom prst="line">
            <a:avLst/>
          </a:prstGeom>
          <a:ln w="19050">
            <a:solidFill>
              <a:schemeClr val="tx1">
                <a:lumMod val="50000"/>
                <a:lumOff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custDataLst>
              <p:tags r:id="rId2"/>
            </p:custDataLst>
          </p:nvPr>
        </p:nvCxnSpPr>
        <p:spPr>
          <a:xfrm>
            <a:off x="5105400" y="1524000"/>
            <a:ext cx="1524000" cy="457200"/>
          </a:xfrm>
          <a:prstGeom prst="line">
            <a:avLst/>
          </a:prstGeom>
          <a:ln w="19050">
            <a:solidFill>
              <a:schemeClr val="tx1">
                <a:lumMod val="50000"/>
                <a:lumOff val="50000"/>
              </a:schemeClr>
            </a:solidFill>
            <a:prstDash val="lgDash"/>
          </a:ln>
        </p:spPr>
        <p:style>
          <a:lnRef idx="1">
            <a:schemeClr val="accent1"/>
          </a:lnRef>
          <a:fillRef idx="0">
            <a:schemeClr val="accent1"/>
          </a:fillRef>
          <a:effectRef idx="0">
            <a:schemeClr val="accent1"/>
          </a:effectRef>
          <a:fontRef idx="minor">
            <a:schemeClr val="tx1"/>
          </a:fontRef>
        </p:style>
      </p:cxnSp>
      <p:grpSp>
        <p:nvGrpSpPr>
          <p:cNvPr id="4" name="Group 3"/>
          <p:cNvGrpSpPr>
            <a:grpSpLocks noChangeAspect="1"/>
          </p:cNvGrpSpPr>
          <p:nvPr/>
        </p:nvGrpSpPr>
        <p:grpSpPr bwMode="auto">
          <a:xfrm>
            <a:off x="76200" y="1219200"/>
            <a:ext cx="5372100" cy="5172075"/>
            <a:chOff x="24" y="768"/>
            <a:chExt cx="3384" cy="3258"/>
          </a:xfrm>
        </p:grpSpPr>
        <p:sp>
          <p:nvSpPr>
            <p:cNvPr id="269314" name="AutoShape 2"/>
            <p:cNvSpPr>
              <a:spLocks noChangeAspect="1" noChangeArrowheads="1" noTextEdit="1"/>
            </p:cNvSpPr>
            <p:nvPr/>
          </p:nvSpPr>
          <p:spPr bwMode="auto">
            <a:xfrm>
              <a:off x="24" y="768"/>
              <a:ext cx="3384" cy="325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69316" name="Rectangle 4"/>
            <p:cNvSpPr>
              <a:spLocks noChangeArrowheads="1"/>
            </p:cNvSpPr>
            <p:nvPr/>
          </p:nvSpPr>
          <p:spPr bwMode="auto">
            <a:xfrm>
              <a:off x="27" y="771"/>
              <a:ext cx="3378" cy="325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69317" name="Rectangle 5"/>
            <p:cNvSpPr>
              <a:spLocks noChangeArrowheads="1"/>
            </p:cNvSpPr>
            <p:nvPr/>
          </p:nvSpPr>
          <p:spPr bwMode="auto">
            <a:xfrm>
              <a:off x="477" y="861"/>
              <a:ext cx="2838" cy="283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69318" name="Freeform 6"/>
            <p:cNvSpPr>
              <a:spLocks noEditPoints="1"/>
            </p:cNvSpPr>
            <p:nvPr/>
          </p:nvSpPr>
          <p:spPr bwMode="auto">
            <a:xfrm>
              <a:off x="480" y="855"/>
              <a:ext cx="2838" cy="2370"/>
            </a:xfrm>
            <a:custGeom>
              <a:avLst/>
              <a:gdLst/>
              <a:ahLst/>
              <a:cxnLst>
                <a:cxn ang="0">
                  <a:pos x="0" y="2364"/>
                </a:cxn>
                <a:cxn ang="0">
                  <a:pos x="2838" y="2364"/>
                </a:cxn>
                <a:cxn ang="0">
                  <a:pos x="2838" y="2370"/>
                </a:cxn>
                <a:cxn ang="0">
                  <a:pos x="0" y="2370"/>
                </a:cxn>
                <a:cxn ang="0">
                  <a:pos x="0" y="2364"/>
                </a:cxn>
                <a:cxn ang="0">
                  <a:pos x="0" y="1890"/>
                </a:cxn>
                <a:cxn ang="0">
                  <a:pos x="2838" y="1890"/>
                </a:cxn>
                <a:cxn ang="0">
                  <a:pos x="2838" y="1896"/>
                </a:cxn>
                <a:cxn ang="0">
                  <a:pos x="0" y="1896"/>
                </a:cxn>
                <a:cxn ang="0">
                  <a:pos x="0" y="1890"/>
                </a:cxn>
                <a:cxn ang="0">
                  <a:pos x="0" y="1422"/>
                </a:cxn>
                <a:cxn ang="0">
                  <a:pos x="2838" y="1422"/>
                </a:cxn>
                <a:cxn ang="0">
                  <a:pos x="2838" y="1428"/>
                </a:cxn>
                <a:cxn ang="0">
                  <a:pos x="0" y="1428"/>
                </a:cxn>
                <a:cxn ang="0">
                  <a:pos x="0" y="1422"/>
                </a:cxn>
                <a:cxn ang="0">
                  <a:pos x="0" y="948"/>
                </a:cxn>
                <a:cxn ang="0">
                  <a:pos x="2838" y="948"/>
                </a:cxn>
                <a:cxn ang="0">
                  <a:pos x="2838" y="954"/>
                </a:cxn>
                <a:cxn ang="0">
                  <a:pos x="0" y="954"/>
                </a:cxn>
                <a:cxn ang="0">
                  <a:pos x="0" y="948"/>
                </a:cxn>
                <a:cxn ang="0">
                  <a:pos x="0" y="474"/>
                </a:cxn>
                <a:cxn ang="0">
                  <a:pos x="2838" y="474"/>
                </a:cxn>
                <a:cxn ang="0">
                  <a:pos x="2838" y="480"/>
                </a:cxn>
                <a:cxn ang="0">
                  <a:pos x="0" y="480"/>
                </a:cxn>
                <a:cxn ang="0">
                  <a:pos x="0" y="474"/>
                </a:cxn>
                <a:cxn ang="0">
                  <a:pos x="0" y="0"/>
                </a:cxn>
                <a:cxn ang="0">
                  <a:pos x="2838" y="0"/>
                </a:cxn>
                <a:cxn ang="0">
                  <a:pos x="2838" y="6"/>
                </a:cxn>
                <a:cxn ang="0">
                  <a:pos x="0" y="6"/>
                </a:cxn>
                <a:cxn ang="0">
                  <a:pos x="0" y="0"/>
                </a:cxn>
              </a:cxnLst>
              <a:rect l="0" t="0" r="r" b="b"/>
              <a:pathLst>
                <a:path w="2838" h="2370">
                  <a:moveTo>
                    <a:pt x="0" y="2364"/>
                  </a:moveTo>
                  <a:lnTo>
                    <a:pt x="2838" y="2364"/>
                  </a:lnTo>
                  <a:lnTo>
                    <a:pt x="2838" y="2370"/>
                  </a:lnTo>
                  <a:lnTo>
                    <a:pt x="0" y="2370"/>
                  </a:lnTo>
                  <a:lnTo>
                    <a:pt x="0" y="2364"/>
                  </a:lnTo>
                  <a:close/>
                  <a:moveTo>
                    <a:pt x="0" y="1890"/>
                  </a:moveTo>
                  <a:lnTo>
                    <a:pt x="2838" y="1890"/>
                  </a:lnTo>
                  <a:lnTo>
                    <a:pt x="2838" y="1896"/>
                  </a:lnTo>
                  <a:lnTo>
                    <a:pt x="0" y="1896"/>
                  </a:lnTo>
                  <a:lnTo>
                    <a:pt x="0" y="1890"/>
                  </a:lnTo>
                  <a:close/>
                  <a:moveTo>
                    <a:pt x="0" y="1422"/>
                  </a:moveTo>
                  <a:lnTo>
                    <a:pt x="2838" y="1422"/>
                  </a:lnTo>
                  <a:lnTo>
                    <a:pt x="2838" y="1428"/>
                  </a:lnTo>
                  <a:lnTo>
                    <a:pt x="0" y="1428"/>
                  </a:lnTo>
                  <a:lnTo>
                    <a:pt x="0" y="1422"/>
                  </a:lnTo>
                  <a:close/>
                  <a:moveTo>
                    <a:pt x="0" y="948"/>
                  </a:moveTo>
                  <a:lnTo>
                    <a:pt x="2838" y="948"/>
                  </a:lnTo>
                  <a:lnTo>
                    <a:pt x="2838" y="954"/>
                  </a:lnTo>
                  <a:lnTo>
                    <a:pt x="0" y="954"/>
                  </a:lnTo>
                  <a:lnTo>
                    <a:pt x="0" y="948"/>
                  </a:lnTo>
                  <a:close/>
                  <a:moveTo>
                    <a:pt x="0" y="474"/>
                  </a:moveTo>
                  <a:lnTo>
                    <a:pt x="2838" y="474"/>
                  </a:lnTo>
                  <a:lnTo>
                    <a:pt x="2838" y="480"/>
                  </a:lnTo>
                  <a:lnTo>
                    <a:pt x="0" y="480"/>
                  </a:lnTo>
                  <a:lnTo>
                    <a:pt x="0" y="474"/>
                  </a:lnTo>
                  <a:close/>
                  <a:moveTo>
                    <a:pt x="0" y="0"/>
                  </a:moveTo>
                  <a:lnTo>
                    <a:pt x="2838" y="0"/>
                  </a:lnTo>
                  <a:lnTo>
                    <a:pt x="2838" y="6"/>
                  </a:lnTo>
                  <a:lnTo>
                    <a:pt x="0" y="6"/>
                  </a:lnTo>
                  <a:lnTo>
                    <a:pt x="0" y="0"/>
                  </a:lnTo>
                  <a:close/>
                </a:path>
              </a:pathLst>
            </a:custGeom>
            <a:solidFill>
              <a:srgbClr val="868686"/>
            </a:solidFill>
            <a:ln w="6"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269319" name="Rectangle 7"/>
            <p:cNvSpPr>
              <a:spLocks noChangeArrowheads="1"/>
            </p:cNvSpPr>
            <p:nvPr/>
          </p:nvSpPr>
          <p:spPr bwMode="auto">
            <a:xfrm>
              <a:off x="573" y="1203"/>
              <a:ext cx="1230" cy="2490"/>
            </a:xfrm>
            <a:prstGeom prst="rect">
              <a:avLst/>
            </a:prstGeom>
            <a:solidFill>
              <a:srgbClr val="7F7F7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69320" name="Rectangle 8"/>
            <p:cNvSpPr>
              <a:spLocks noChangeArrowheads="1"/>
            </p:cNvSpPr>
            <p:nvPr/>
          </p:nvSpPr>
          <p:spPr bwMode="auto">
            <a:xfrm>
              <a:off x="1989" y="903"/>
              <a:ext cx="1236" cy="2790"/>
            </a:xfrm>
            <a:prstGeom prst="rect">
              <a:avLst/>
            </a:prstGeom>
            <a:solidFill>
              <a:srgbClr val="00206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69321" name="Rectangle 9"/>
            <p:cNvSpPr>
              <a:spLocks noChangeArrowheads="1"/>
            </p:cNvSpPr>
            <p:nvPr/>
          </p:nvSpPr>
          <p:spPr bwMode="auto">
            <a:xfrm>
              <a:off x="477" y="858"/>
              <a:ext cx="6" cy="2838"/>
            </a:xfrm>
            <a:prstGeom prst="rect">
              <a:avLst/>
            </a:prstGeom>
            <a:solidFill>
              <a:srgbClr val="868686"/>
            </a:solidFill>
            <a:ln w="6"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269322" name="Freeform 10"/>
            <p:cNvSpPr>
              <a:spLocks noEditPoints="1"/>
            </p:cNvSpPr>
            <p:nvPr/>
          </p:nvSpPr>
          <p:spPr bwMode="auto">
            <a:xfrm>
              <a:off x="456" y="855"/>
              <a:ext cx="24" cy="2844"/>
            </a:xfrm>
            <a:custGeom>
              <a:avLst/>
              <a:gdLst/>
              <a:ahLst/>
              <a:cxnLst>
                <a:cxn ang="0">
                  <a:pos x="0" y="2838"/>
                </a:cxn>
                <a:cxn ang="0">
                  <a:pos x="24" y="2838"/>
                </a:cxn>
                <a:cxn ang="0">
                  <a:pos x="24" y="2844"/>
                </a:cxn>
                <a:cxn ang="0">
                  <a:pos x="0" y="2844"/>
                </a:cxn>
                <a:cxn ang="0">
                  <a:pos x="0" y="2838"/>
                </a:cxn>
                <a:cxn ang="0">
                  <a:pos x="0" y="2364"/>
                </a:cxn>
                <a:cxn ang="0">
                  <a:pos x="24" y="2364"/>
                </a:cxn>
                <a:cxn ang="0">
                  <a:pos x="24" y="2370"/>
                </a:cxn>
                <a:cxn ang="0">
                  <a:pos x="0" y="2370"/>
                </a:cxn>
                <a:cxn ang="0">
                  <a:pos x="0" y="2364"/>
                </a:cxn>
                <a:cxn ang="0">
                  <a:pos x="0" y="1890"/>
                </a:cxn>
                <a:cxn ang="0">
                  <a:pos x="24" y="1890"/>
                </a:cxn>
                <a:cxn ang="0">
                  <a:pos x="24" y="1896"/>
                </a:cxn>
                <a:cxn ang="0">
                  <a:pos x="0" y="1896"/>
                </a:cxn>
                <a:cxn ang="0">
                  <a:pos x="0" y="1890"/>
                </a:cxn>
                <a:cxn ang="0">
                  <a:pos x="0" y="1422"/>
                </a:cxn>
                <a:cxn ang="0">
                  <a:pos x="24" y="1422"/>
                </a:cxn>
                <a:cxn ang="0">
                  <a:pos x="24" y="1428"/>
                </a:cxn>
                <a:cxn ang="0">
                  <a:pos x="0" y="1428"/>
                </a:cxn>
                <a:cxn ang="0">
                  <a:pos x="0" y="1422"/>
                </a:cxn>
                <a:cxn ang="0">
                  <a:pos x="0" y="948"/>
                </a:cxn>
                <a:cxn ang="0">
                  <a:pos x="24" y="948"/>
                </a:cxn>
                <a:cxn ang="0">
                  <a:pos x="24" y="954"/>
                </a:cxn>
                <a:cxn ang="0">
                  <a:pos x="0" y="954"/>
                </a:cxn>
                <a:cxn ang="0">
                  <a:pos x="0" y="948"/>
                </a:cxn>
                <a:cxn ang="0">
                  <a:pos x="0" y="474"/>
                </a:cxn>
                <a:cxn ang="0">
                  <a:pos x="24" y="474"/>
                </a:cxn>
                <a:cxn ang="0">
                  <a:pos x="24" y="480"/>
                </a:cxn>
                <a:cxn ang="0">
                  <a:pos x="0" y="480"/>
                </a:cxn>
                <a:cxn ang="0">
                  <a:pos x="0" y="474"/>
                </a:cxn>
                <a:cxn ang="0">
                  <a:pos x="0" y="0"/>
                </a:cxn>
                <a:cxn ang="0">
                  <a:pos x="24" y="0"/>
                </a:cxn>
                <a:cxn ang="0">
                  <a:pos x="24" y="6"/>
                </a:cxn>
                <a:cxn ang="0">
                  <a:pos x="0" y="6"/>
                </a:cxn>
                <a:cxn ang="0">
                  <a:pos x="0" y="0"/>
                </a:cxn>
              </a:cxnLst>
              <a:rect l="0" t="0" r="r" b="b"/>
              <a:pathLst>
                <a:path w="24" h="2844">
                  <a:moveTo>
                    <a:pt x="0" y="2838"/>
                  </a:moveTo>
                  <a:lnTo>
                    <a:pt x="24" y="2838"/>
                  </a:lnTo>
                  <a:lnTo>
                    <a:pt x="24" y="2844"/>
                  </a:lnTo>
                  <a:lnTo>
                    <a:pt x="0" y="2844"/>
                  </a:lnTo>
                  <a:lnTo>
                    <a:pt x="0" y="2838"/>
                  </a:lnTo>
                  <a:close/>
                  <a:moveTo>
                    <a:pt x="0" y="2364"/>
                  </a:moveTo>
                  <a:lnTo>
                    <a:pt x="24" y="2364"/>
                  </a:lnTo>
                  <a:lnTo>
                    <a:pt x="24" y="2370"/>
                  </a:lnTo>
                  <a:lnTo>
                    <a:pt x="0" y="2370"/>
                  </a:lnTo>
                  <a:lnTo>
                    <a:pt x="0" y="2364"/>
                  </a:lnTo>
                  <a:close/>
                  <a:moveTo>
                    <a:pt x="0" y="1890"/>
                  </a:moveTo>
                  <a:lnTo>
                    <a:pt x="24" y="1890"/>
                  </a:lnTo>
                  <a:lnTo>
                    <a:pt x="24" y="1896"/>
                  </a:lnTo>
                  <a:lnTo>
                    <a:pt x="0" y="1896"/>
                  </a:lnTo>
                  <a:lnTo>
                    <a:pt x="0" y="1890"/>
                  </a:lnTo>
                  <a:close/>
                  <a:moveTo>
                    <a:pt x="0" y="1422"/>
                  </a:moveTo>
                  <a:lnTo>
                    <a:pt x="24" y="1422"/>
                  </a:lnTo>
                  <a:lnTo>
                    <a:pt x="24" y="1428"/>
                  </a:lnTo>
                  <a:lnTo>
                    <a:pt x="0" y="1428"/>
                  </a:lnTo>
                  <a:lnTo>
                    <a:pt x="0" y="1422"/>
                  </a:lnTo>
                  <a:close/>
                  <a:moveTo>
                    <a:pt x="0" y="948"/>
                  </a:moveTo>
                  <a:lnTo>
                    <a:pt x="24" y="948"/>
                  </a:lnTo>
                  <a:lnTo>
                    <a:pt x="24" y="954"/>
                  </a:lnTo>
                  <a:lnTo>
                    <a:pt x="0" y="954"/>
                  </a:lnTo>
                  <a:lnTo>
                    <a:pt x="0" y="948"/>
                  </a:lnTo>
                  <a:close/>
                  <a:moveTo>
                    <a:pt x="0" y="474"/>
                  </a:moveTo>
                  <a:lnTo>
                    <a:pt x="24" y="474"/>
                  </a:lnTo>
                  <a:lnTo>
                    <a:pt x="24" y="480"/>
                  </a:lnTo>
                  <a:lnTo>
                    <a:pt x="0" y="480"/>
                  </a:lnTo>
                  <a:lnTo>
                    <a:pt x="0" y="474"/>
                  </a:lnTo>
                  <a:close/>
                  <a:moveTo>
                    <a:pt x="0" y="0"/>
                  </a:moveTo>
                  <a:lnTo>
                    <a:pt x="24" y="0"/>
                  </a:lnTo>
                  <a:lnTo>
                    <a:pt x="24" y="6"/>
                  </a:lnTo>
                  <a:lnTo>
                    <a:pt x="0" y="6"/>
                  </a:lnTo>
                  <a:lnTo>
                    <a:pt x="0" y="0"/>
                  </a:lnTo>
                  <a:close/>
                </a:path>
              </a:pathLst>
            </a:custGeom>
            <a:solidFill>
              <a:srgbClr val="868686"/>
            </a:solidFill>
            <a:ln w="6"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269323" name="Rectangle 11"/>
            <p:cNvSpPr>
              <a:spLocks noChangeArrowheads="1"/>
            </p:cNvSpPr>
            <p:nvPr/>
          </p:nvSpPr>
          <p:spPr bwMode="auto">
            <a:xfrm>
              <a:off x="480" y="3693"/>
              <a:ext cx="2838" cy="6"/>
            </a:xfrm>
            <a:prstGeom prst="rect">
              <a:avLst/>
            </a:prstGeom>
            <a:solidFill>
              <a:srgbClr val="868686"/>
            </a:solidFill>
            <a:ln w="6"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269324" name="Freeform 12"/>
            <p:cNvSpPr>
              <a:spLocks noEditPoints="1"/>
            </p:cNvSpPr>
            <p:nvPr/>
          </p:nvSpPr>
          <p:spPr bwMode="auto">
            <a:xfrm>
              <a:off x="477" y="3696"/>
              <a:ext cx="2844" cy="36"/>
            </a:xfrm>
            <a:custGeom>
              <a:avLst/>
              <a:gdLst/>
              <a:ahLst/>
              <a:cxnLst>
                <a:cxn ang="0">
                  <a:pos x="6" y="0"/>
                </a:cxn>
                <a:cxn ang="0">
                  <a:pos x="6" y="36"/>
                </a:cxn>
                <a:cxn ang="0">
                  <a:pos x="0" y="36"/>
                </a:cxn>
                <a:cxn ang="0">
                  <a:pos x="0" y="0"/>
                </a:cxn>
                <a:cxn ang="0">
                  <a:pos x="6" y="0"/>
                </a:cxn>
                <a:cxn ang="0">
                  <a:pos x="1422" y="0"/>
                </a:cxn>
                <a:cxn ang="0">
                  <a:pos x="1422" y="36"/>
                </a:cxn>
                <a:cxn ang="0">
                  <a:pos x="1416" y="36"/>
                </a:cxn>
                <a:cxn ang="0">
                  <a:pos x="1416" y="0"/>
                </a:cxn>
                <a:cxn ang="0">
                  <a:pos x="1422" y="0"/>
                </a:cxn>
                <a:cxn ang="0">
                  <a:pos x="2844" y="0"/>
                </a:cxn>
                <a:cxn ang="0">
                  <a:pos x="2844" y="36"/>
                </a:cxn>
                <a:cxn ang="0">
                  <a:pos x="2838" y="36"/>
                </a:cxn>
                <a:cxn ang="0">
                  <a:pos x="2838" y="0"/>
                </a:cxn>
                <a:cxn ang="0">
                  <a:pos x="2844" y="0"/>
                </a:cxn>
              </a:cxnLst>
              <a:rect l="0" t="0" r="r" b="b"/>
              <a:pathLst>
                <a:path w="2844" h="36">
                  <a:moveTo>
                    <a:pt x="6" y="0"/>
                  </a:moveTo>
                  <a:lnTo>
                    <a:pt x="6" y="36"/>
                  </a:lnTo>
                  <a:lnTo>
                    <a:pt x="0" y="36"/>
                  </a:lnTo>
                  <a:lnTo>
                    <a:pt x="0" y="0"/>
                  </a:lnTo>
                  <a:lnTo>
                    <a:pt x="6" y="0"/>
                  </a:lnTo>
                  <a:close/>
                  <a:moveTo>
                    <a:pt x="1422" y="0"/>
                  </a:moveTo>
                  <a:lnTo>
                    <a:pt x="1422" y="36"/>
                  </a:lnTo>
                  <a:lnTo>
                    <a:pt x="1416" y="36"/>
                  </a:lnTo>
                  <a:lnTo>
                    <a:pt x="1416" y="0"/>
                  </a:lnTo>
                  <a:lnTo>
                    <a:pt x="1422" y="0"/>
                  </a:lnTo>
                  <a:close/>
                  <a:moveTo>
                    <a:pt x="2844" y="0"/>
                  </a:moveTo>
                  <a:lnTo>
                    <a:pt x="2844" y="36"/>
                  </a:lnTo>
                  <a:lnTo>
                    <a:pt x="2838" y="36"/>
                  </a:lnTo>
                  <a:lnTo>
                    <a:pt x="2838" y="0"/>
                  </a:lnTo>
                  <a:lnTo>
                    <a:pt x="2844" y="0"/>
                  </a:lnTo>
                  <a:close/>
                </a:path>
              </a:pathLst>
            </a:custGeom>
            <a:solidFill>
              <a:srgbClr val="868686"/>
            </a:solidFill>
            <a:ln w="6"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269325" name="Rectangle 13"/>
            <p:cNvSpPr>
              <a:spLocks noChangeArrowheads="1"/>
            </p:cNvSpPr>
            <p:nvPr/>
          </p:nvSpPr>
          <p:spPr bwMode="auto">
            <a:xfrm>
              <a:off x="1064" y="2362"/>
              <a:ext cx="289" cy="19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FFFF"/>
                  </a:solidFill>
                  <a:effectLst/>
                  <a:latin typeface="Calibri" pitchFamily="34" charset="0"/>
                </a:rPr>
                <a:t>26.4</a:t>
              </a:r>
              <a:endParaRPr kumimoji="0" lang="en-US" sz="2000" b="0" i="0" u="none" strike="noStrike" cap="none" normalizeH="0" baseline="0" dirty="0" smtClean="0">
                <a:ln>
                  <a:noFill/>
                </a:ln>
                <a:solidFill>
                  <a:schemeClr val="tx1"/>
                </a:solidFill>
                <a:effectLst/>
                <a:latin typeface="Arial" pitchFamily="34" charset="0"/>
              </a:endParaRPr>
            </a:p>
          </p:txBody>
        </p:sp>
        <p:sp>
          <p:nvSpPr>
            <p:cNvPr id="269326" name="Rectangle 14"/>
            <p:cNvSpPr>
              <a:spLocks noChangeArrowheads="1"/>
            </p:cNvSpPr>
            <p:nvPr/>
          </p:nvSpPr>
          <p:spPr bwMode="auto">
            <a:xfrm>
              <a:off x="2483" y="2214"/>
              <a:ext cx="289" cy="19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FFFF"/>
                  </a:solidFill>
                  <a:effectLst/>
                  <a:latin typeface="Calibri" pitchFamily="34" charset="0"/>
                </a:rPr>
                <a:t>29.5</a:t>
              </a:r>
              <a:endParaRPr kumimoji="0" lang="en-US" sz="2000" b="0" i="0" u="none" strike="noStrike" cap="none" normalizeH="0" baseline="0" dirty="0" smtClean="0">
                <a:ln>
                  <a:noFill/>
                </a:ln>
                <a:solidFill>
                  <a:schemeClr val="tx1"/>
                </a:solidFill>
                <a:effectLst/>
                <a:latin typeface="Arial" pitchFamily="34" charset="0"/>
              </a:endParaRPr>
            </a:p>
          </p:txBody>
        </p:sp>
        <p:sp>
          <p:nvSpPr>
            <p:cNvPr id="269327" name="Rectangle 15"/>
            <p:cNvSpPr>
              <a:spLocks noChangeArrowheads="1"/>
            </p:cNvSpPr>
            <p:nvPr/>
          </p:nvSpPr>
          <p:spPr bwMode="auto">
            <a:xfrm>
              <a:off x="336" y="3120"/>
              <a:ext cx="113" cy="194"/>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Calibri" pitchFamily="34" charset="0"/>
                </a:rPr>
                <a:t>5</a:t>
              </a:r>
              <a:endParaRPr kumimoji="0" lang="en-US" sz="2000" b="0" i="0" u="none" strike="noStrike" cap="none" normalizeH="0" baseline="0" dirty="0" smtClean="0">
                <a:ln>
                  <a:noFill/>
                </a:ln>
                <a:solidFill>
                  <a:schemeClr val="tx1"/>
                </a:solidFill>
                <a:effectLst/>
                <a:latin typeface="Arial" pitchFamily="34" charset="0"/>
              </a:endParaRPr>
            </a:p>
          </p:txBody>
        </p:sp>
        <p:sp>
          <p:nvSpPr>
            <p:cNvPr id="269328" name="Rectangle 16"/>
            <p:cNvSpPr>
              <a:spLocks noChangeArrowheads="1"/>
            </p:cNvSpPr>
            <p:nvPr/>
          </p:nvSpPr>
          <p:spPr bwMode="auto">
            <a:xfrm>
              <a:off x="240" y="2640"/>
              <a:ext cx="246" cy="194"/>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Calibri" pitchFamily="34" charset="0"/>
                </a:rPr>
                <a:t>10</a:t>
              </a:r>
              <a:endParaRPr kumimoji="0" lang="en-US" sz="2000" b="0" i="0" u="none" strike="noStrike" cap="none" normalizeH="0" baseline="0" dirty="0" smtClean="0">
                <a:ln>
                  <a:noFill/>
                </a:ln>
                <a:solidFill>
                  <a:schemeClr val="tx1"/>
                </a:solidFill>
                <a:effectLst/>
                <a:latin typeface="Arial" pitchFamily="34" charset="0"/>
              </a:endParaRPr>
            </a:p>
          </p:txBody>
        </p:sp>
        <p:sp>
          <p:nvSpPr>
            <p:cNvPr id="269329" name="Rectangle 17"/>
            <p:cNvSpPr>
              <a:spLocks noChangeArrowheads="1"/>
            </p:cNvSpPr>
            <p:nvPr/>
          </p:nvSpPr>
          <p:spPr bwMode="auto">
            <a:xfrm>
              <a:off x="240" y="2208"/>
              <a:ext cx="198" cy="194"/>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Calibri" pitchFamily="34" charset="0"/>
                </a:rPr>
                <a:t>15</a:t>
              </a:r>
              <a:endParaRPr kumimoji="0" lang="en-US" sz="2000" b="0" i="0" u="none" strike="noStrike" cap="none" normalizeH="0" baseline="0" dirty="0" smtClean="0">
                <a:ln>
                  <a:noFill/>
                </a:ln>
                <a:solidFill>
                  <a:schemeClr val="tx1"/>
                </a:solidFill>
                <a:effectLst/>
                <a:latin typeface="Arial" pitchFamily="34" charset="0"/>
              </a:endParaRPr>
            </a:p>
          </p:txBody>
        </p:sp>
        <p:sp>
          <p:nvSpPr>
            <p:cNvPr id="269330" name="Rectangle 18"/>
            <p:cNvSpPr>
              <a:spLocks noChangeArrowheads="1"/>
            </p:cNvSpPr>
            <p:nvPr/>
          </p:nvSpPr>
          <p:spPr bwMode="auto">
            <a:xfrm>
              <a:off x="240" y="1728"/>
              <a:ext cx="246" cy="194"/>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Calibri" pitchFamily="34" charset="0"/>
                </a:rPr>
                <a:t>20</a:t>
              </a:r>
              <a:endParaRPr kumimoji="0" lang="en-US" sz="2000" b="0" i="0" u="none" strike="noStrike" cap="none" normalizeH="0" baseline="0" dirty="0" smtClean="0">
                <a:ln>
                  <a:noFill/>
                </a:ln>
                <a:solidFill>
                  <a:schemeClr val="tx1"/>
                </a:solidFill>
                <a:effectLst/>
                <a:latin typeface="Arial" pitchFamily="34" charset="0"/>
              </a:endParaRPr>
            </a:p>
          </p:txBody>
        </p:sp>
        <p:sp>
          <p:nvSpPr>
            <p:cNvPr id="269331" name="Rectangle 19"/>
            <p:cNvSpPr>
              <a:spLocks noChangeArrowheads="1"/>
            </p:cNvSpPr>
            <p:nvPr/>
          </p:nvSpPr>
          <p:spPr bwMode="auto">
            <a:xfrm>
              <a:off x="240" y="1248"/>
              <a:ext cx="229" cy="194"/>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Calibri" pitchFamily="34" charset="0"/>
                </a:rPr>
                <a:t>25</a:t>
              </a:r>
              <a:endParaRPr kumimoji="0" lang="en-US" sz="2000" b="0" i="0" u="none" strike="noStrike" cap="none" normalizeH="0" baseline="0" dirty="0" smtClean="0">
                <a:ln>
                  <a:noFill/>
                </a:ln>
                <a:solidFill>
                  <a:schemeClr val="tx1"/>
                </a:solidFill>
                <a:effectLst/>
                <a:latin typeface="Arial" pitchFamily="34" charset="0"/>
              </a:endParaRPr>
            </a:p>
          </p:txBody>
        </p:sp>
        <p:sp>
          <p:nvSpPr>
            <p:cNvPr id="269332" name="Rectangle 20"/>
            <p:cNvSpPr>
              <a:spLocks noChangeArrowheads="1"/>
            </p:cNvSpPr>
            <p:nvPr/>
          </p:nvSpPr>
          <p:spPr bwMode="auto">
            <a:xfrm>
              <a:off x="240" y="816"/>
              <a:ext cx="246" cy="194"/>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Calibri" pitchFamily="34" charset="0"/>
                </a:rPr>
                <a:t>30</a:t>
              </a:r>
              <a:endParaRPr kumimoji="0" lang="en-US" sz="2000" b="0" i="0" u="none" strike="noStrike" cap="none" normalizeH="0" baseline="0" dirty="0" smtClean="0">
                <a:ln>
                  <a:noFill/>
                </a:ln>
                <a:solidFill>
                  <a:schemeClr val="tx1"/>
                </a:solidFill>
                <a:effectLst/>
                <a:latin typeface="Arial" pitchFamily="34" charset="0"/>
              </a:endParaRPr>
            </a:p>
          </p:txBody>
        </p:sp>
        <p:sp>
          <p:nvSpPr>
            <p:cNvPr id="269333" name="Rectangle 21"/>
            <p:cNvSpPr>
              <a:spLocks noChangeArrowheads="1"/>
            </p:cNvSpPr>
            <p:nvPr/>
          </p:nvSpPr>
          <p:spPr bwMode="auto">
            <a:xfrm>
              <a:off x="720" y="3801"/>
              <a:ext cx="1024" cy="194"/>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Calibri" pitchFamily="34" charset="0"/>
                </a:rPr>
                <a:t>FY10 Current</a:t>
              </a:r>
              <a:endParaRPr kumimoji="0" lang="en-US" sz="2000" b="0" i="0" u="none" strike="noStrike" cap="none" normalizeH="0" baseline="0" dirty="0" smtClean="0">
                <a:ln>
                  <a:noFill/>
                </a:ln>
                <a:solidFill>
                  <a:schemeClr val="tx1"/>
                </a:solidFill>
                <a:effectLst/>
                <a:latin typeface="Arial" pitchFamily="34" charset="0"/>
              </a:endParaRPr>
            </a:p>
          </p:txBody>
        </p:sp>
        <p:sp>
          <p:nvSpPr>
            <p:cNvPr id="269334" name="Rectangle 22"/>
            <p:cNvSpPr>
              <a:spLocks noChangeArrowheads="1"/>
            </p:cNvSpPr>
            <p:nvPr/>
          </p:nvSpPr>
          <p:spPr bwMode="auto">
            <a:xfrm>
              <a:off x="2160" y="3801"/>
              <a:ext cx="1029" cy="194"/>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Calibri" pitchFamily="34" charset="0"/>
                </a:rPr>
                <a:t>FY12 Request</a:t>
              </a:r>
              <a:endParaRPr kumimoji="0" lang="en-US" sz="2000" b="0" i="0" u="none" strike="noStrike" cap="none" normalizeH="0" baseline="0" dirty="0" smtClean="0">
                <a:ln>
                  <a:noFill/>
                </a:ln>
                <a:solidFill>
                  <a:schemeClr val="tx1"/>
                </a:solidFill>
                <a:effectLst/>
                <a:latin typeface="Arial" pitchFamily="34" charset="0"/>
              </a:endParaRPr>
            </a:p>
          </p:txBody>
        </p:sp>
        <p:sp>
          <p:nvSpPr>
            <p:cNvPr id="269335" name="Rectangle 23"/>
            <p:cNvSpPr>
              <a:spLocks noChangeArrowheads="1"/>
            </p:cNvSpPr>
            <p:nvPr/>
          </p:nvSpPr>
          <p:spPr bwMode="auto">
            <a:xfrm rot="16200000">
              <a:off x="-755" y="2135"/>
              <a:ext cx="1776" cy="194"/>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Calibri" pitchFamily="34" charset="0"/>
                </a:rPr>
                <a:t>Dollars in Billions</a:t>
              </a:r>
              <a:endParaRPr kumimoji="0" lang="en-US" sz="2000" b="0" i="0" u="none" strike="noStrike" cap="none" normalizeH="0" baseline="0" dirty="0" smtClean="0">
                <a:ln>
                  <a:noFill/>
                </a:ln>
                <a:solidFill>
                  <a:schemeClr val="tx1"/>
                </a:solidFill>
                <a:effectLst/>
                <a:latin typeface="Arial" pitchFamily="34" charset="0"/>
              </a:endParaRPr>
            </a:p>
          </p:txBody>
        </p:sp>
      </p:gr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95400" y="304800"/>
            <a:ext cx="7239000" cy="492443"/>
          </a:xfrm>
          <a:prstGeom prst="rect">
            <a:avLst/>
          </a:prstGeom>
          <a:noFill/>
        </p:spPr>
        <p:txBody>
          <a:bodyPr wrap="square" rtlCol="0">
            <a:spAutoFit/>
          </a:bodyPr>
          <a:lstStyle/>
          <a:p>
            <a:pPr algn="ctr"/>
            <a:r>
              <a:rPr lang="en-US" sz="2600" dirty="0">
                <a:solidFill>
                  <a:srgbClr val="FFFF00"/>
                </a:solidFill>
                <a:latin typeface="Arial"/>
              </a:rPr>
              <a:t>Commitment to Fiscal Responsibility</a:t>
            </a:r>
          </a:p>
        </p:txBody>
      </p:sp>
      <p:sp>
        <p:nvSpPr>
          <p:cNvPr id="7" name="TextBox 6"/>
          <p:cNvSpPr txBox="1"/>
          <p:nvPr/>
        </p:nvSpPr>
        <p:spPr>
          <a:xfrm>
            <a:off x="304800" y="1143000"/>
            <a:ext cx="8534400" cy="400110"/>
          </a:xfrm>
          <a:prstGeom prst="rect">
            <a:avLst/>
          </a:prstGeom>
          <a:noFill/>
        </p:spPr>
        <p:txBody>
          <a:bodyPr wrap="square" rtlCol="0">
            <a:spAutoFit/>
          </a:bodyPr>
          <a:lstStyle/>
          <a:p>
            <a:pPr algn="ctr"/>
            <a:r>
              <a:rPr lang="en-US" sz="2000" b="1" u="sng" dirty="0">
                <a:solidFill>
                  <a:prstClr val="black"/>
                </a:solidFill>
                <a:latin typeface="Arial"/>
              </a:rPr>
              <a:t>Investing in what’s needed, cutting what’s not</a:t>
            </a:r>
            <a:r>
              <a:rPr lang="en-US" sz="2000" b="1" dirty="0">
                <a:solidFill>
                  <a:prstClr val="black"/>
                </a:solidFill>
                <a:latin typeface="Arial"/>
              </a:rPr>
              <a:t>: </a:t>
            </a:r>
          </a:p>
        </p:txBody>
      </p:sp>
      <p:sp>
        <p:nvSpPr>
          <p:cNvPr id="8" name="TextBox 7"/>
          <p:cNvSpPr txBox="1"/>
          <p:nvPr/>
        </p:nvSpPr>
        <p:spPr>
          <a:xfrm>
            <a:off x="533400" y="4343400"/>
            <a:ext cx="8001000" cy="400110"/>
          </a:xfrm>
          <a:prstGeom prst="rect">
            <a:avLst/>
          </a:prstGeom>
          <a:noFill/>
        </p:spPr>
        <p:txBody>
          <a:bodyPr wrap="square" rtlCol="0">
            <a:spAutoFit/>
          </a:bodyPr>
          <a:lstStyle/>
          <a:p>
            <a:pPr algn="ctr"/>
            <a:r>
              <a:rPr lang="en-US" sz="2000" b="1" u="sng" dirty="0">
                <a:solidFill>
                  <a:prstClr val="black"/>
                </a:solidFill>
                <a:latin typeface="Arial"/>
              </a:rPr>
              <a:t>Making hard choices as part of a shared sacrifice</a:t>
            </a:r>
            <a:r>
              <a:rPr lang="en-US" sz="2000" b="1" dirty="0">
                <a:solidFill>
                  <a:prstClr val="black"/>
                </a:solidFill>
                <a:latin typeface="Arial"/>
              </a:rPr>
              <a:t>: </a:t>
            </a:r>
          </a:p>
        </p:txBody>
      </p:sp>
      <p:sp>
        <p:nvSpPr>
          <p:cNvPr id="9" name="TextBox 8"/>
          <p:cNvSpPr txBox="1"/>
          <p:nvPr/>
        </p:nvSpPr>
        <p:spPr>
          <a:xfrm>
            <a:off x="457200" y="1676400"/>
            <a:ext cx="8001000" cy="1015663"/>
          </a:xfrm>
          <a:prstGeom prst="rect">
            <a:avLst/>
          </a:prstGeom>
          <a:noFill/>
        </p:spPr>
        <p:txBody>
          <a:bodyPr wrap="square" rtlCol="0">
            <a:spAutoFit/>
          </a:bodyPr>
          <a:lstStyle/>
          <a:p>
            <a:pPr>
              <a:buFont typeface="Arial" pitchFamily="34" charset="0"/>
              <a:buChar char="•"/>
            </a:pPr>
            <a:r>
              <a:rPr lang="en-US" sz="2000" dirty="0">
                <a:solidFill>
                  <a:prstClr val="black"/>
                </a:solidFill>
                <a:latin typeface="Arial"/>
              </a:rPr>
              <a:t> </a:t>
            </a:r>
            <a:r>
              <a:rPr lang="en-US" sz="2000" dirty="0" smtClean="0">
                <a:solidFill>
                  <a:prstClr val="black"/>
                </a:solidFill>
                <a:latin typeface="Arial"/>
              </a:rPr>
              <a:t>The President’s budget eliminates approximately $3.6 </a:t>
            </a:r>
            <a:r>
              <a:rPr lang="en-US" sz="2000" dirty="0">
                <a:solidFill>
                  <a:prstClr val="black"/>
                </a:solidFill>
                <a:latin typeface="Arial"/>
              </a:rPr>
              <a:t>billion in tax subsidies for oil, coal, and gas industries – </a:t>
            </a:r>
            <a:r>
              <a:rPr lang="en-US" sz="2000" i="1" dirty="0">
                <a:solidFill>
                  <a:prstClr val="black"/>
                </a:solidFill>
                <a:latin typeface="Arial"/>
              </a:rPr>
              <a:t>expected to generate more than $46 billion in revenue over the next 10 years.</a:t>
            </a:r>
          </a:p>
        </p:txBody>
      </p:sp>
      <p:sp>
        <p:nvSpPr>
          <p:cNvPr id="10" name="TextBox 9"/>
          <p:cNvSpPr txBox="1"/>
          <p:nvPr/>
        </p:nvSpPr>
        <p:spPr>
          <a:xfrm>
            <a:off x="457200" y="3429000"/>
            <a:ext cx="8305800" cy="1015663"/>
          </a:xfrm>
          <a:prstGeom prst="rect">
            <a:avLst/>
          </a:prstGeom>
          <a:noFill/>
        </p:spPr>
        <p:txBody>
          <a:bodyPr wrap="square" rtlCol="0">
            <a:spAutoFit/>
          </a:bodyPr>
          <a:lstStyle/>
          <a:p>
            <a:pPr>
              <a:buFont typeface="Arial" pitchFamily="34" charset="0"/>
              <a:buChar char="•"/>
            </a:pPr>
            <a:r>
              <a:rPr lang="en-US" sz="2000" dirty="0">
                <a:solidFill>
                  <a:prstClr val="black"/>
                </a:solidFill>
                <a:latin typeface="Arial"/>
              </a:rPr>
              <a:t> Reducing funding for the Office of Energy Efficiency and Renewable Energy’s hydrogen technology program by </a:t>
            </a:r>
            <a:r>
              <a:rPr lang="en-US" sz="2000" dirty="0" smtClean="0">
                <a:solidFill>
                  <a:prstClr val="black"/>
                </a:solidFill>
                <a:latin typeface="Arial"/>
              </a:rPr>
              <a:t>nearly $70m </a:t>
            </a:r>
            <a:r>
              <a:rPr lang="en-US" sz="2000" dirty="0">
                <a:solidFill>
                  <a:prstClr val="black"/>
                </a:solidFill>
                <a:latin typeface="Arial"/>
              </a:rPr>
              <a:t>– more than 40%.</a:t>
            </a:r>
          </a:p>
        </p:txBody>
      </p:sp>
      <p:sp>
        <p:nvSpPr>
          <p:cNvPr id="11" name="TextBox 10"/>
          <p:cNvSpPr txBox="1"/>
          <p:nvPr/>
        </p:nvSpPr>
        <p:spPr>
          <a:xfrm>
            <a:off x="457200" y="2819400"/>
            <a:ext cx="8077200" cy="400110"/>
          </a:xfrm>
          <a:prstGeom prst="rect">
            <a:avLst/>
          </a:prstGeom>
          <a:noFill/>
        </p:spPr>
        <p:txBody>
          <a:bodyPr wrap="square" rtlCol="0">
            <a:spAutoFit/>
          </a:bodyPr>
          <a:lstStyle/>
          <a:p>
            <a:pPr>
              <a:buFont typeface="Arial" pitchFamily="34" charset="0"/>
              <a:buChar char="•"/>
            </a:pPr>
            <a:r>
              <a:rPr lang="en-US" sz="2000" dirty="0">
                <a:solidFill>
                  <a:prstClr val="black"/>
                </a:solidFill>
                <a:latin typeface="Arial"/>
              </a:rPr>
              <a:t> Reducing funding for the Fossil Energy Program by $418m – 45%.  </a:t>
            </a:r>
          </a:p>
        </p:txBody>
      </p:sp>
      <p:sp>
        <p:nvSpPr>
          <p:cNvPr id="12" name="TextBox 11"/>
          <p:cNvSpPr txBox="1"/>
          <p:nvPr/>
        </p:nvSpPr>
        <p:spPr>
          <a:xfrm>
            <a:off x="533400" y="4930914"/>
            <a:ext cx="8305800" cy="707886"/>
          </a:xfrm>
          <a:prstGeom prst="rect">
            <a:avLst/>
          </a:prstGeom>
          <a:noFill/>
        </p:spPr>
        <p:txBody>
          <a:bodyPr wrap="square" rtlCol="0">
            <a:spAutoFit/>
          </a:bodyPr>
          <a:lstStyle/>
          <a:p>
            <a:pPr>
              <a:buFont typeface="Arial" pitchFamily="34" charset="0"/>
              <a:buChar char="•"/>
            </a:pPr>
            <a:r>
              <a:rPr lang="en-US" sz="2000" dirty="0">
                <a:solidFill>
                  <a:prstClr val="black"/>
                </a:solidFill>
                <a:latin typeface="Arial"/>
              </a:rPr>
              <a:t> Salary and bonus freeze for National Laboratory, site and facility management contractor employees</a:t>
            </a:r>
            <a:r>
              <a:rPr lang="en-US" sz="2000" dirty="0" smtClean="0">
                <a:solidFill>
                  <a:prstClr val="black"/>
                </a:solidFill>
                <a:latin typeface="Arial"/>
              </a:rPr>
              <a:t>. Money saved is reinvested in Labs.</a:t>
            </a:r>
            <a:endParaRPr lang="en-US" sz="2000" dirty="0">
              <a:solidFill>
                <a:prstClr val="black"/>
              </a:solidFill>
              <a:latin typeface="Arial"/>
            </a:endParaRPr>
          </a:p>
        </p:txBody>
      </p:sp>
      <p:sp>
        <p:nvSpPr>
          <p:cNvPr id="13" name="Rectangle 12"/>
          <p:cNvSpPr/>
          <p:nvPr/>
        </p:nvSpPr>
        <p:spPr>
          <a:xfrm>
            <a:off x="533400" y="5791200"/>
            <a:ext cx="8001000" cy="707886"/>
          </a:xfrm>
          <a:prstGeom prst="rect">
            <a:avLst/>
          </a:prstGeom>
        </p:spPr>
        <p:txBody>
          <a:bodyPr wrap="square">
            <a:spAutoFit/>
          </a:bodyPr>
          <a:lstStyle/>
          <a:p>
            <a:pPr>
              <a:buFont typeface="Arial" pitchFamily="34" charset="0"/>
              <a:buChar char="•"/>
            </a:pPr>
            <a:r>
              <a:rPr lang="en-US" sz="2000" dirty="0">
                <a:solidFill>
                  <a:prstClr val="black"/>
                </a:solidFill>
                <a:latin typeface="Arial"/>
              </a:rPr>
              <a:t> Ending operation of the Tevatron and Holifield Radioactive Ion beam facility. </a:t>
            </a:r>
          </a:p>
        </p:txBody>
      </p:sp>
      <p:sp>
        <p:nvSpPr>
          <p:cNvPr id="14" name="Slide Number Placeholder 13"/>
          <p:cNvSpPr>
            <a:spLocks noGrp="1"/>
          </p:cNvSpPr>
          <p:nvPr>
            <p:ph type="sldNum" sz="quarter" idx="10"/>
          </p:nvPr>
        </p:nvSpPr>
        <p:spPr/>
        <p:txBody>
          <a:bodyPr/>
          <a:lstStyle/>
          <a:p>
            <a:pPr>
              <a:defRPr/>
            </a:pPr>
            <a:r>
              <a:rPr lang="en-US" dirty="0" smtClean="0"/>
              <a:t>                             </a:t>
            </a:r>
            <a:fld id="{B07788B6-489C-4415-8C00-2F33D4572E5A}" type="slidenum">
              <a:rPr lang="en-US" sz="1200" smtClean="0"/>
              <a:pPr>
                <a:defRPr/>
              </a:pPr>
              <a:t>6</a:t>
            </a:fld>
            <a:endParaRPr lang="en-US" sz="1200"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00200" y="381000"/>
            <a:ext cx="6934200" cy="492443"/>
          </a:xfrm>
          <a:prstGeom prst="rect">
            <a:avLst/>
          </a:prstGeom>
          <a:noFill/>
        </p:spPr>
        <p:txBody>
          <a:bodyPr wrap="square" rtlCol="0">
            <a:spAutoFit/>
          </a:bodyPr>
          <a:lstStyle/>
          <a:p>
            <a:pPr algn="ctr"/>
            <a:r>
              <a:rPr lang="en-US" sz="2600" dirty="0" smtClean="0">
                <a:solidFill>
                  <a:srgbClr val="FFFF00"/>
                </a:solidFill>
              </a:rPr>
              <a:t>Improving Management and Operations</a:t>
            </a:r>
            <a:endParaRPr lang="en-US" sz="2600" dirty="0">
              <a:solidFill>
                <a:srgbClr val="FFFF00"/>
              </a:solidFill>
            </a:endParaRPr>
          </a:p>
        </p:txBody>
      </p:sp>
      <p:sp>
        <p:nvSpPr>
          <p:cNvPr id="5" name="TextBox 4"/>
          <p:cNvSpPr txBox="1"/>
          <p:nvPr/>
        </p:nvSpPr>
        <p:spPr>
          <a:xfrm>
            <a:off x="381000" y="1295400"/>
            <a:ext cx="8610600" cy="707886"/>
          </a:xfrm>
          <a:prstGeom prst="rect">
            <a:avLst/>
          </a:prstGeom>
          <a:noFill/>
        </p:spPr>
        <p:txBody>
          <a:bodyPr wrap="square" rtlCol="0">
            <a:spAutoFit/>
          </a:bodyPr>
          <a:lstStyle/>
          <a:p>
            <a:pPr>
              <a:buFont typeface="Arial" pitchFamily="34" charset="0"/>
              <a:buChar char="•"/>
            </a:pPr>
            <a:r>
              <a:rPr lang="en-US" sz="2000" dirty="0" smtClean="0"/>
              <a:t> Reducing corporate management costs by $45m.  We’re also reducing administrative expenses across all programs</a:t>
            </a:r>
            <a:r>
              <a:rPr lang="en-US" sz="2000" dirty="0" smtClean="0">
                <a:latin typeface="Arial" pitchFamily="34" charset="0"/>
                <a:cs typeface="Arial" pitchFamily="34" charset="0"/>
              </a:rPr>
              <a:t>.</a:t>
            </a:r>
            <a:endParaRPr lang="en-US" sz="2000" dirty="0">
              <a:latin typeface="Arial" pitchFamily="34" charset="0"/>
              <a:cs typeface="Arial" pitchFamily="34" charset="0"/>
            </a:endParaRPr>
          </a:p>
        </p:txBody>
      </p:sp>
      <p:sp>
        <p:nvSpPr>
          <p:cNvPr id="6" name="TextBox 5"/>
          <p:cNvSpPr txBox="1"/>
          <p:nvPr/>
        </p:nvSpPr>
        <p:spPr>
          <a:xfrm>
            <a:off x="457200" y="2362200"/>
            <a:ext cx="8305800" cy="1015663"/>
          </a:xfrm>
          <a:prstGeom prst="rect">
            <a:avLst/>
          </a:prstGeom>
          <a:noFill/>
        </p:spPr>
        <p:txBody>
          <a:bodyPr wrap="square" rtlCol="0">
            <a:spAutoFit/>
          </a:bodyPr>
          <a:lstStyle/>
          <a:p>
            <a:pPr>
              <a:buFont typeface="Arial" pitchFamily="34" charset="0"/>
              <a:buChar char="•"/>
            </a:pPr>
            <a:r>
              <a:rPr lang="en-US" sz="2000" dirty="0" smtClean="0"/>
              <a:t> Consolidating programs that carry out the same mission, like the Office of Cost Analysis and the Office of Engineering and Construction Management.</a:t>
            </a:r>
            <a:r>
              <a:rPr lang="en-US" sz="2000" dirty="0" smtClean="0">
                <a:solidFill>
                  <a:srgbClr val="FF0000"/>
                </a:solidFill>
              </a:rPr>
              <a:t>  </a:t>
            </a:r>
            <a:endParaRPr lang="en-US" sz="2000" dirty="0">
              <a:solidFill>
                <a:srgbClr val="FF0000"/>
              </a:solidFill>
            </a:endParaRPr>
          </a:p>
        </p:txBody>
      </p:sp>
      <p:sp>
        <p:nvSpPr>
          <p:cNvPr id="7" name="TextBox 6"/>
          <p:cNvSpPr txBox="1"/>
          <p:nvPr/>
        </p:nvSpPr>
        <p:spPr>
          <a:xfrm>
            <a:off x="457200" y="3810000"/>
            <a:ext cx="8534400" cy="400110"/>
          </a:xfrm>
          <a:prstGeom prst="rect">
            <a:avLst/>
          </a:prstGeom>
          <a:noFill/>
        </p:spPr>
        <p:txBody>
          <a:bodyPr wrap="square" rtlCol="0">
            <a:spAutoFit/>
          </a:bodyPr>
          <a:lstStyle/>
          <a:p>
            <a:pPr>
              <a:buFont typeface="Arial" pitchFamily="34" charset="0"/>
              <a:buChar char="•"/>
            </a:pPr>
            <a:r>
              <a:rPr lang="en-US" sz="2000" dirty="0" smtClean="0"/>
              <a:t> Promoting good government and improving business practices.  </a:t>
            </a:r>
          </a:p>
        </p:txBody>
      </p:sp>
      <p:sp>
        <p:nvSpPr>
          <p:cNvPr id="9" name="TextBox 8"/>
          <p:cNvSpPr txBox="1"/>
          <p:nvPr/>
        </p:nvSpPr>
        <p:spPr>
          <a:xfrm>
            <a:off x="838200" y="4495800"/>
            <a:ext cx="7772400" cy="707886"/>
          </a:xfrm>
          <a:prstGeom prst="rect">
            <a:avLst/>
          </a:prstGeom>
          <a:noFill/>
        </p:spPr>
        <p:txBody>
          <a:bodyPr wrap="square" rtlCol="0">
            <a:spAutoFit/>
          </a:bodyPr>
          <a:lstStyle/>
          <a:p>
            <a:r>
              <a:rPr lang="en-US" sz="2000" dirty="0" smtClean="0"/>
              <a:t>- NNSA Supply Chain Management Center has saved $200m in procurement costs since 2007.</a:t>
            </a:r>
            <a:endParaRPr lang="en-US" sz="2000" dirty="0"/>
          </a:p>
        </p:txBody>
      </p:sp>
      <p:sp>
        <p:nvSpPr>
          <p:cNvPr id="11" name="Slide Number Placeholder 10"/>
          <p:cNvSpPr>
            <a:spLocks noGrp="1"/>
          </p:cNvSpPr>
          <p:nvPr>
            <p:ph type="sldNum" sz="quarter" idx="10"/>
          </p:nvPr>
        </p:nvSpPr>
        <p:spPr/>
        <p:txBody>
          <a:bodyPr/>
          <a:lstStyle/>
          <a:p>
            <a:pPr>
              <a:defRPr/>
            </a:pPr>
            <a:r>
              <a:rPr lang="en-US" dirty="0" smtClean="0"/>
              <a:t>                             </a:t>
            </a:r>
            <a:fld id="{B07788B6-489C-4415-8C00-2F33D4572E5A}" type="slidenum">
              <a:rPr lang="en-US" sz="1200" smtClean="0"/>
              <a:pPr>
                <a:defRPr/>
              </a:pPr>
              <a:t>7</a:t>
            </a:fld>
            <a:endParaRPr lang="en-US" sz="1200"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3235" name="Object 3"/>
          <p:cNvGraphicFramePr>
            <a:graphicFrameLocks noGrp="1" noChangeAspect="1"/>
          </p:cNvGraphicFramePr>
          <p:nvPr>
            <p:ph type="chart" idx="1"/>
          </p:nvPr>
        </p:nvGraphicFramePr>
        <p:xfrm>
          <a:off x="198476" y="1659085"/>
          <a:ext cx="8564524" cy="5130504"/>
        </p:xfrm>
        <a:graphic>
          <a:graphicData uri="http://schemas.openxmlformats.org/presentationml/2006/ole">
            <mc:AlternateContent xmlns:mc="http://schemas.openxmlformats.org/markup-compatibility/2006">
              <mc:Choice xmlns:v="urn:schemas-microsoft-com:vml" Requires="v">
                <p:oleObj spid="_x0000_s264196" name="Chart" r:id="rId4" imgW="5962745" imgH="3571946" progId="MSGraph.Chart.8">
                  <p:embed/>
                </p:oleObj>
              </mc:Choice>
              <mc:Fallback>
                <p:oleObj name="Chart" r:id="rId4" imgW="5962745" imgH="3571946" progId="MSGraph.Char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476" y="1659085"/>
                        <a:ext cx="8564524" cy="5130504"/>
                      </a:xfrm>
                      <a:prstGeom prst="rect">
                        <a:avLst/>
                      </a:prstGeom>
                      <a:noFill/>
                      <a:extLst>
                        <a:ext uri="{909E8E84-426E-40dd-AFC4-6F175D3DCCD1}">
                          <a14:hiddenFill xmlns:a14="http://schemas.microsoft.com/office/drawing/2010/main">
                            <a:solidFill>
                              <a:srgbClr val="BBE0E3"/>
                            </a:solidFill>
                          </a14:hiddenFill>
                        </a:ext>
                      </a:extLst>
                    </p:spPr>
                  </p:pic>
                </p:oleObj>
              </mc:Fallback>
            </mc:AlternateContent>
          </a:graphicData>
        </a:graphic>
      </p:graphicFrame>
      <p:sp>
        <p:nvSpPr>
          <p:cNvPr id="1519618" name="Text Box 2"/>
          <p:cNvSpPr txBox="1">
            <a:spLocks noGrp="1" noChangeArrowheads="1"/>
          </p:cNvSpPr>
          <p:nvPr>
            <p:ph type="title"/>
          </p:nvPr>
        </p:nvSpPr>
        <p:spPr bwMode="gray">
          <a:xfrm>
            <a:off x="1676401" y="324971"/>
            <a:ext cx="6019799" cy="411816"/>
          </a:xfrm>
          <a:noFill/>
          <a:ln/>
        </p:spPr>
        <p:txBody>
          <a:bodyPr/>
          <a:lstStyle/>
          <a:p>
            <a:pPr eaLnBrk="0" hangingPunct="0"/>
            <a:r>
              <a:rPr lang="en-US" sz="2600" dirty="0" smtClean="0">
                <a:solidFill>
                  <a:srgbClr val="FFFF00"/>
                </a:solidFill>
              </a:rPr>
              <a:t>The </a:t>
            </a:r>
            <a:r>
              <a:rPr lang="en-US" sz="2600" dirty="0">
                <a:solidFill>
                  <a:srgbClr val="FFFF00"/>
                </a:solidFill>
              </a:rPr>
              <a:t>Budget in Context</a:t>
            </a:r>
          </a:p>
        </p:txBody>
      </p:sp>
      <p:sp>
        <p:nvSpPr>
          <p:cNvPr id="1519620" name="Text Box 4"/>
          <p:cNvSpPr txBox="1">
            <a:spLocks noChangeArrowheads="1"/>
          </p:cNvSpPr>
          <p:nvPr/>
        </p:nvSpPr>
        <p:spPr bwMode="gray">
          <a:xfrm>
            <a:off x="1447800" y="990600"/>
            <a:ext cx="6400800" cy="769429"/>
          </a:xfrm>
          <a:prstGeom prst="rect">
            <a:avLst/>
          </a:prstGeom>
          <a:noFill/>
          <a:ln w="9525" algn="ctr">
            <a:noFill/>
            <a:miter lim="800000"/>
            <a:headEnd/>
            <a:tailEnd/>
          </a:ln>
          <a:effectLst/>
        </p:spPr>
        <p:txBody>
          <a:bodyPr wrap="square" lIns="91429" tIns="45714" rIns="91429" bIns="45714">
            <a:spAutoFit/>
          </a:bodyPr>
          <a:lstStyle/>
          <a:p>
            <a:pPr algn="ctr" defTabSz="1018606" eaLnBrk="0" hangingPunct="0"/>
            <a:r>
              <a:rPr lang="en-US" sz="2400" dirty="0" smtClean="0"/>
              <a:t> History of Department of Energy </a:t>
            </a:r>
            <a:r>
              <a:rPr lang="en-US" sz="2400" dirty="0"/>
              <a:t>Funding</a:t>
            </a:r>
          </a:p>
          <a:p>
            <a:pPr algn="ctr" defTabSz="1018606" eaLnBrk="0" hangingPunct="0"/>
            <a:r>
              <a:rPr lang="en-US" sz="2000" dirty="0"/>
              <a:t>(Constant FY </a:t>
            </a:r>
            <a:r>
              <a:rPr lang="en-US" sz="2000" dirty="0" smtClean="0"/>
              <a:t>2010 </a:t>
            </a:r>
            <a:r>
              <a:rPr lang="en-US" sz="2000" dirty="0"/>
              <a:t>dollars, in billions)</a:t>
            </a:r>
          </a:p>
        </p:txBody>
      </p:sp>
      <p:sp>
        <p:nvSpPr>
          <p:cNvPr id="1519621" name="Text Box 5"/>
          <p:cNvSpPr txBox="1">
            <a:spLocks noChangeArrowheads="1"/>
          </p:cNvSpPr>
          <p:nvPr/>
        </p:nvSpPr>
        <p:spPr bwMode="auto">
          <a:xfrm>
            <a:off x="1143000" y="5181600"/>
            <a:ext cx="978421" cy="390628"/>
          </a:xfrm>
          <a:prstGeom prst="rect">
            <a:avLst/>
          </a:prstGeom>
          <a:noFill/>
          <a:ln w="9525" algn="ctr">
            <a:noFill/>
            <a:miter lim="800000"/>
            <a:headEnd/>
            <a:tailEnd/>
          </a:ln>
          <a:effectLst/>
        </p:spPr>
        <p:txBody>
          <a:bodyPr wrap="none" lIns="82048" tIns="41025" rIns="82048" bIns="41025">
            <a:spAutoFit/>
          </a:bodyPr>
          <a:lstStyle/>
          <a:p>
            <a:pPr defTabSz="914608"/>
            <a:r>
              <a:rPr lang="en-US" sz="2000" dirty="0"/>
              <a:t>Energy</a:t>
            </a:r>
          </a:p>
        </p:txBody>
      </p:sp>
      <p:sp>
        <p:nvSpPr>
          <p:cNvPr id="1519622" name="Text Box 6"/>
          <p:cNvSpPr txBox="1">
            <a:spLocks noChangeArrowheads="1"/>
          </p:cNvSpPr>
          <p:nvPr/>
        </p:nvSpPr>
        <p:spPr bwMode="auto">
          <a:xfrm>
            <a:off x="4419600" y="4648200"/>
            <a:ext cx="1121088" cy="390628"/>
          </a:xfrm>
          <a:prstGeom prst="rect">
            <a:avLst/>
          </a:prstGeom>
          <a:noFill/>
          <a:ln w="9525" algn="ctr">
            <a:noFill/>
            <a:miter lim="800000"/>
            <a:headEnd/>
            <a:tailEnd/>
          </a:ln>
          <a:effectLst/>
        </p:spPr>
        <p:txBody>
          <a:bodyPr wrap="none" lIns="82048" tIns="41025" rIns="82048" bIns="41025">
            <a:spAutoFit/>
          </a:bodyPr>
          <a:lstStyle/>
          <a:p>
            <a:pPr defTabSz="914608"/>
            <a:r>
              <a:rPr lang="en-US" sz="2000" dirty="0"/>
              <a:t>Defense</a:t>
            </a:r>
          </a:p>
        </p:txBody>
      </p:sp>
      <p:sp>
        <p:nvSpPr>
          <p:cNvPr id="1519623" name="Text Box 7"/>
          <p:cNvSpPr txBox="1">
            <a:spLocks noChangeArrowheads="1"/>
          </p:cNvSpPr>
          <p:nvPr/>
        </p:nvSpPr>
        <p:spPr bwMode="auto">
          <a:xfrm>
            <a:off x="4191000" y="3810000"/>
            <a:ext cx="2743200" cy="400153"/>
          </a:xfrm>
          <a:prstGeom prst="rect">
            <a:avLst/>
          </a:prstGeom>
          <a:noFill/>
          <a:ln w="9525" algn="ctr">
            <a:noFill/>
            <a:miter lim="800000"/>
            <a:headEnd/>
            <a:tailEnd/>
          </a:ln>
          <a:effectLst/>
        </p:spPr>
        <p:txBody>
          <a:bodyPr wrap="square" lIns="82048" tIns="41025" rIns="82048" bIns="41025">
            <a:spAutoFit/>
          </a:bodyPr>
          <a:lstStyle/>
          <a:p>
            <a:pPr defTabSz="914608"/>
            <a:r>
              <a:rPr lang="en-US" sz="2000" dirty="0"/>
              <a:t>Environmental Mgmt</a:t>
            </a:r>
          </a:p>
        </p:txBody>
      </p:sp>
      <p:sp>
        <p:nvSpPr>
          <p:cNvPr id="1519624" name="Text Box 8"/>
          <p:cNvSpPr txBox="1">
            <a:spLocks noChangeArrowheads="1"/>
          </p:cNvSpPr>
          <p:nvPr/>
        </p:nvSpPr>
        <p:spPr bwMode="auto">
          <a:xfrm>
            <a:off x="5562600" y="5105400"/>
            <a:ext cx="1079410" cy="390628"/>
          </a:xfrm>
          <a:prstGeom prst="rect">
            <a:avLst/>
          </a:prstGeom>
          <a:noFill/>
          <a:ln w="9525" algn="ctr">
            <a:noFill/>
            <a:miter lim="800000"/>
            <a:headEnd/>
            <a:tailEnd/>
          </a:ln>
          <a:effectLst/>
        </p:spPr>
        <p:txBody>
          <a:bodyPr wrap="none" lIns="82048" tIns="41025" rIns="82048" bIns="41025">
            <a:spAutoFit/>
          </a:bodyPr>
          <a:lstStyle/>
          <a:p>
            <a:pPr defTabSz="914608"/>
            <a:r>
              <a:rPr lang="en-US" sz="2000" dirty="0"/>
              <a:t>Science</a:t>
            </a:r>
          </a:p>
        </p:txBody>
      </p:sp>
      <p:sp>
        <p:nvSpPr>
          <p:cNvPr id="11" name="Slide Number Placeholder 10"/>
          <p:cNvSpPr>
            <a:spLocks noGrp="1"/>
          </p:cNvSpPr>
          <p:nvPr>
            <p:ph type="sldNum" sz="quarter" idx="11"/>
          </p:nvPr>
        </p:nvSpPr>
        <p:spPr/>
        <p:txBody>
          <a:bodyPr/>
          <a:lstStyle/>
          <a:p>
            <a:pPr algn="r"/>
            <a:fld id="{9A9ED2D5-FA23-42F2-B076-8CD9AA0D91CB}" type="slidenum">
              <a:rPr lang="en-US" smtClean="0"/>
              <a:pPr algn="r"/>
              <a:t>8</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0" y="381000"/>
            <a:ext cx="6477000" cy="461665"/>
          </a:xfrm>
          <a:prstGeom prst="rect">
            <a:avLst/>
          </a:prstGeom>
          <a:noFill/>
        </p:spPr>
        <p:txBody>
          <a:bodyPr wrap="square" rtlCol="0">
            <a:spAutoFit/>
          </a:bodyPr>
          <a:lstStyle/>
          <a:p>
            <a:pPr algn="ctr"/>
            <a:r>
              <a:rPr lang="en-US" sz="2400" dirty="0" smtClean="0">
                <a:solidFill>
                  <a:srgbClr val="FFFF00"/>
                </a:solidFill>
              </a:rPr>
              <a:t>Saving Money by Saving Energy</a:t>
            </a:r>
            <a:endParaRPr lang="en-US" sz="2400" dirty="0">
              <a:solidFill>
                <a:srgbClr val="FFFF00"/>
              </a:solidFill>
            </a:endParaRPr>
          </a:p>
        </p:txBody>
      </p:sp>
      <p:pic>
        <p:nvPicPr>
          <p:cNvPr id="4" name="Picture 8"/>
          <p:cNvPicPr>
            <a:picLocks noChangeAspect="1" noChangeArrowheads="1"/>
          </p:cNvPicPr>
          <p:nvPr/>
        </p:nvPicPr>
        <p:blipFill>
          <a:blip r:embed="rId3" cstate="print"/>
          <a:srcRect/>
          <a:stretch>
            <a:fillRect/>
          </a:stretch>
        </p:blipFill>
        <p:spPr bwMode="auto">
          <a:xfrm>
            <a:off x="5181600" y="4267200"/>
            <a:ext cx="2889548" cy="1865313"/>
          </a:xfrm>
          <a:prstGeom prst="rect">
            <a:avLst/>
          </a:prstGeom>
          <a:noFill/>
          <a:ln w="9525">
            <a:noFill/>
            <a:miter lim="800000"/>
            <a:headEnd/>
            <a:tailEnd/>
          </a:ln>
          <a:effectLst/>
        </p:spPr>
      </p:pic>
      <p:sp>
        <p:nvSpPr>
          <p:cNvPr id="5" name="TextBox 4"/>
          <p:cNvSpPr txBox="1"/>
          <p:nvPr/>
        </p:nvSpPr>
        <p:spPr>
          <a:xfrm>
            <a:off x="685800" y="4495800"/>
            <a:ext cx="3352800" cy="1200329"/>
          </a:xfrm>
          <a:prstGeom prst="rect">
            <a:avLst/>
          </a:prstGeom>
          <a:noFill/>
        </p:spPr>
        <p:txBody>
          <a:bodyPr wrap="square" rtlCol="0">
            <a:spAutoFit/>
          </a:bodyPr>
          <a:lstStyle/>
          <a:p>
            <a:pPr algn="ctr"/>
            <a:r>
              <a:rPr lang="en-US" sz="2400" dirty="0" smtClean="0"/>
              <a:t>$320 million to weatherize homes for low-income families</a:t>
            </a:r>
          </a:p>
        </p:txBody>
      </p:sp>
      <p:pic>
        <p:nvPicPr>
          <p:cNvPr id="217090" name="Picture 2" descr="Photo of the exterior of an energy-efficient office building"/>
          <p:cNvPicPr>
            <a:picLocks noChangeAspect="1" noChangeArrowheads="1"/>
          </p:cNvPicPr>
          <p:nvPr/>
        </p:nvPicPr>
        <p:blipFill>
          <a:blip r:embed="rId4" cstate="print"/>
          <a:srcRect/>
          <a:stretch>
            <a:fillRect/>
          </a:stretch>
        </p:blipFill>
        <p:spPr bwMode="auto">
          <a:xfrm>
            <a:off x="533400" y="1676400"/>
            <a:ext cx="3437592" cy="1524000"/>
          </a:xfrm>
          <a:prstGeom prst="rect">
            <a:avLst/>
          </a:prstGeom>
          <a:noFill/>
        </p:spPr>
      </p:pic>
      <p:sp>
        <p:nvSpPr>
          <p:cNvPr id="10" name="TextBox 9"/>
          <p:cNvSpPr txBox="1"/>
          <p:nvPr/>
        </p:nvSpPr>
        <p:spPr>
          <a:xfrm>
            <a:off x="5029200" y="1600200"/>
            <a:ext cx="2971800" cy="2215991"/>
          </a:xfrm>
          <a:prstGeom prst="rect">
            <a:avLst/>
          </a:prstGeom>
          <a:noFill/>
        </p:spPr>
        <p:txBody>
          <a:bodyPr wrap="square" rtlCol="0">
            <a:spAutoFit/>
          </a:bodyPr>
          <a:lstStyle/>
          <a:p>
            <a:pPr algn="ctr"/>
            <a:r>
              <a:rPr lang="en-US" sz="2400" dirty="0" smtClean="0"/>
              <a:t>New Better Buildings </a:t>
            </a:r>
          </a:p>
          <a:p>
            <a:pPr algn="ctr"/>
            <a:r>
              <a:rPr lang="en-US" sz="2400" dirty="0" smtClean="0"/>
              <a:t>Initiative, including $100 million loan guarantee program </a:t>
            </a:r>
          </a:p>
          <a:p>
            <a:endParaRPr lang="en-US" dirty="0"/>
          </a:p>
        </p:txBody>
      </p:sp>
      <p:sp>
        <p:nvSpPr>
          <p:cNvPr id="11" name="Slide Number Placeholder 10"/>
          <p:cNvSpPr>
            <a:spLocks noGrp="1"/>
          </p:cNvSpPr>
          <p:nvPr>
            <p:ph type="sldNum" sz="quarter" idx="10"/>
          </p:nvPr>
        </p:nvSpPr>
        <p:spPr/>
        <p:txBody>
          <a:bodyPr/>
          <a:lstStyle/>
          <a:p>
            <a:pPr>
              <a:defRPr/>
            </a:pPr>
            <a:r>
              <a:rPr lang="en-US" dirty="0" smtClean="0"/>
              <a:t>                             </a:t>
            </a:r>
            <a:fld id="{B07788B6-489C-4415-8C00-2F33D4572E5A}" type="slidenum">
              <a:rPr lang="en-US" sz="1200" smtClean="0"/>
              <a:pPr>
                <a:defRPr/>
              </a:pPr>
              <a:t>9</a:t>
            </a:fld>
            <a:endParaRPr lang="en-US" sz="1200"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709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Lst>
  </p:timing>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10;&lt;root reqver=&quot;16160&quot;&gt;&lt;version val=&quot;17971&quot;/&gt;&lt;CPresentation id=&quot;1&quot;&gt;&lt;m_defprecNumber idref=&quot;2&quot;/&gt;&lt;m_defprecPercent idref=&quot;3&quot;/&gt;&lt;m_defprecDate idref=&quot;4&quot;/&gt;&lt;m_defprecYear idref=&quot;5&quot;/&gt;&lt;m_defprecQuarter idref=&quot;6&quot;/&gt;&lt;m_defprecMonth idref=&quot;7&quot;/&gt;&lt;m_defprecWeek idref=&quot;8&quot;/&gt;&lt;m_defprecDay idref=&quot;9&quot;/&gt;&lt;m_mruColor&gt;&lt;m_vecMRU length=&quot;0&quot;/&gt;&lt;/m_mruColor&gt;&lt;m_agendatheme&gt;&lt;m_aagendaitemprops&gt;&lt;elem&gt;&lt;m_bVisible val=&quot;1&quot;/&gt;&lt;m_font&gt;&lt;m_bBold val=&quot;1&quot;/&gt;&lt;/m_font&gt;&lt;m_colFont&gt;&lt;m_ppcolschidx val=&quot;2&quot;/&gt;&lt;/m_colFont&gt;&lt;m_fill&gt;&lt;m_bVisible val=&quot;0&quot;/&gt;&lt;/m_fill&gt;&lt;m_linestyle&gt;&lt;m_bVisible val=&quot;1&quot;/&gt;&lt;m_nWeight val=&quot;6&quot;/&gt;&lt;m_col&gt;&lt;m_ppcolschidx val=&quot;2&quot;/&gt;&lt;/m_col&gt;&lt;m_msolinedashstyle val=&quot;1&quot;/&gt;&lt;m_msoarrowheadstyleBegin val=&quot;1&quot;/&gt;&lt;m_msoarrowheadstyleEnd val=&quot;1&quot;/&gt;&lt;/m_linestyle&gt;&lt;/elem&gt;&lt;elem&gt;&lt;m_bVisible val=&quot;1&quot;/&gt;&lt;m_font&gt;&lt;m_bBold val=&quot;1&quot;/&gt;&lt;/m_font&gt;&lt;m_colFont&gt;&lt;m_ppcolschidx val=&quot;2&quot;/&gt;&lt;/m_colFont&gt;&lt;m_fill&gt;&lt;m_bVisible val=&quot;0&quot;/&gt;&lt;/m_fill&gt;&lt;m_linestyle&gt;&lt;m_bVisible val=&quot;0&quot;/&gt;&lt;/m_linestyle&gt;&lt;/elem&gt;&lt;elem&gt;&lt;m_bVisible val=&quot;1&quot;/&gt;&lt;m_font&gt;&lt;m_bBold val=&quot;0&quot;/&gt;&lt;/m_font&gt;&lt;m_colFont&gt;&lt;m_ppcolschidx val=&quot;2&quot;/&gt;&lt;/m_colFont&gt;&lt;m_fill&gt;&lt;m_bVisible val=&quot;0&quot;/&gt;&lt;/m_fill&gt;&lt;m_linestyle&gt;&lt;m_bVisible val=&quot;0&quot;/&gt;&lt;/m_linestyle&gt;&lt;/elem&gt;&lt;elem&gt;&lt;m_bVisible val=&quot;1&quot;/&gt;&lt;m_font&gt;&lt;m_bBold val=&quot;1&quot;/&gt;&lt;/m_font&gt;&lt;m_colFont&gt;&lt;m_ppcolschidx val=&quot;2&quot;/&gt;&lt;/m_colFont&gt;&lt;m_fill&gt;&lt;m_bVisible val=&quot;0&quot;/&gt;&lt;/m_fill&gt;&lt;m_linestyle&gt;&lt;m_bVisible val=&quot;1&quot;/&gt;&lt;m_nWeight val=&quot;6&quot;/&gt;&lt;m_col&gt;&lt;m_ppcolschidx val=&quot;2&quot;/&gt;&lt;/m_col&gt;&lt;m_msolinedashstyle val=&quot;1&quot;/&gt;&lt;m_msoarrowheadstyleBegin val=&quot;1&quot;/&gt;&lt;m_msoarrowheadstyleEnd val=&quot;1&quot;/&gt;&lt;/m_linestyle&gt;&lt;/elem&gt;&lt;elem&gt;&lt;m_bVisible val=&quot;1&quot;/&gt;&lt;m_font&gt;&lt;m_bBold val=&quot;0&quot;/&gt;&lt;/m_font&gt;&lt;m_colFont&gt;&lt;m_ppcolschidx val=&quot;2&quot;/&gt;&lt;/m_colFont&gt;&lt;m_fill&gt;&lt;m_bVisible val=&quot;0&quot;/&gt;&lt;/m_fill&gt;&lt;m_linestyle&gt;&lt;m_bVisible val=&quot;0&quot;/&gt;&lt;/m_linestyle&gt;&lt;/elem&gt;&lt;elem&gt;&lt;m_bVisible val=&quot;1&quot;/&gt;&lt;m_font&gt;&lt;m_bBold val=&quot;0&quot;/&gt;&lt;/m_font&gt;&lt;m_colFont&gt;&lt;m_ppcolschidx val=&quot;2&quot;/&gt;&lt;/m_colFont&gt;&lt;m_fill&gt;&lt;m_bVisible val=&quot;0&quot;/&gt;&lt;/m_fill&gt;&lt;m_linestyle&gt;&lt;m_bVisible val=&quot;0&quot;/&gt;&lt;/m_linestyle&gt;&lt;/elem&gt;&lt;elem&gt;&lt;m_bVisible val=&quot;1&quot;/&gt;&lt;m_font&gt;&lt;m_bBold val=&quot;0&quot;/&gt;&lt;/m_font&gt;&lt;m_colFont&gt;&lt;m_ppcolschidx val=&quot;2&quot;/&gt;&lt;/m_colFont&gt;&lt;m_fill&gt;&lt;m_bVisible val=&quot;0&quot;/&gt;&lt;/m_fill&gt;&lt;m_linestyle&gt;&lt;m_bVisible val=&quot;0&quot;/&gt;&lt;/m_linestyle&gt;&lt;/elem&gt;&lt;elem&gt;&lt;m_bVisible val=&quot;1&quot;/&gt;&lt;m_font&gt;&lt;m_bBold val=&quot;0&quot;/&gt;&lt;/m_font&gt;&lt;m_colFont&gt;&lt;m_ppcolschidx val=&quot;2&quot;/&gt;&lt;/m_colFont&gt;&lt;m_fill&gt;&lt;m_bVisible val=&quot;0&quot;/&gt;&lt;/m_fill&gt;&lt;m_linestyle&gt;&lt;m_bVisible val=&quot;0&quot;/&gt;&lt;/m_linestyle&gt;&lt;/elem&gt;&lt;elem&gt;&lt;m_bVisible val=&quot;0&quot;/&gt;&lt;/elem&gt;&lt;elem&gt;&lt;m_bVisible val=&quot;1&quot;/&gt;&lt;m_font&gt;&lt;m_bBold val=&quot;0&quot;/&gt;&lt;/m_font&gt;&lt;m_colFont&gt;&lt;m_ppcolschidx val=&quot;2&quot;/&gt;&lt;/m_colFont&gt;&lt;m_fill&gt;&lt;m_bVisible val=&quot;0&quot;/&gt;&lt;/m_fill&gt;&lt;m_linestyle&gt;&lt;m_bVisible val=&quot;0&quot;/&gt;&lt;/m_linestyle&gt;&lt;/elem&gt;&lt;elem&gt;&lt;m_bVisible val=&quot;0&quot;/&gt;&lt;/elem&gt;&lt;/m_aagendaitemprops&gt;&lt;m_linestyleTopBottomLine&gt;&lt;m_bVisible val=&quot;0&quot;/&gt;&lt;/m_linestyleTopBottomLine&gt;&lt;/m_agendatheme&gt;&lt;m_mapectfillschemeMRU/&gt;&lt;m_eweekdayFirstOfWeek val=&quot;1&quot;/&gt;&lt;m_eweekdayFirstOfWorkweek val=&quot;2&quot;/&gt;&lt;m_eweekdayFirstOfWeekend val=&quot;7&quot;/&gt;&lt;/CPresentation&gt;&lt;CDefaultPrec id=&quot;9&quot;&gt;&lt;m_precDefault/&gt;&lt;/CDefaultPrec&gt;&lt;CDefaultPrec id=&quot;8&quot;&gt;&lt;m_precDefault/&gt;&lt;/CDefaultPrec&gt;&lt;CDefaultPrec id=&quot;7&quot;&gt;&lt;m_precDefault/&gt;&lt;/CDefaultPrec&gt;&lt;CDefaultPrec id=&quot;6&quot;&gt;&lt;m_precDefault/&gt;&lt;/CDefaultPrec&gt;&lt;CDefaultPrec id=&quot;5&quot;&gt;&lt;m_precDefault/&gt;&lt;/CDefaultPrec&gt;&lt;CDefaultPrec id=&quot;4&quot;&gt;&lt;m_precDefault/&gt;&lt;/CDefaultPrec&gt;&lt;CDefaultPrec id=&quot;3&quot;&gt;&lt;m_precDefault/&gt;&lt;/CDefaultPrec&gt;&lt;CDefaultPrec id=&quot;2&quot;&gt;&lt;m_precDefault&gt;&lt;m_chDecimalSymbol&gt;.&lt;/m_chDecimalSymbol&gt;&lt;m_nGroupingDigits val=&quot;3&quot;/&gt;&lt;m_chGroupingSymbol&gt;,&lt;/m_chGroupingSymbol&gt;&lt;m_chDecimalSymbol17909&gt;.&lt;/m_chDecimalSymbol17909&gt;&lt;m_nGroupingDigits17909 val=&quot;3&quot;/&gt;&lt;m_chGroupingSymbol17909&gt;,&lt;/m_chGroupingSymbol17909&gt;&lt;/m_precDefault&gt;&lt;/CDefaultPrec&gt;&lt;/root&gt;"/>
  <p:tag name="THINKCELLUNDODONOTDELETE" val="61"/>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G2gFiRN1lEy5wcY62ht0B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yyWGQJpXL0iw6hRevvakfA"/>
</p:tagLst>
</file>

<file path=ppt/theme/theme1.xml><?xml version="1.0" encoding="utf-8"?>
<a:theme xmlns:a="http://schemas.openxmlformats.org/drawingml/2006/main" name="18_Stimulus process flow Jan 2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18_Stimulus process flow Jan 2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8_Stimulus process flow Jan 29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8_Stimulus process flow Jan 29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8_Stimulus process flow Jan 29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8_Stimulus process flow Jan 29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8_Stimulus process flow Jan 29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8_Stimulus process flow Jan 29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8_Stimulus process flow Jan 29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8_Stimulus process flow Jan 29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8_Stimulus process flow Jan 29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8_Stimulus process flow Jan 29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8_Stimulus process flow Jan 29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8_Stimulus process flow Jan 29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27_Stimulus process flow Jan 29">
  <a:themeElements>
    <a:clrScheme name="18_Stimulus process flow Jan 29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8_Stimulus process flow Jan 2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8_Stimulus process flow Jan 29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8_Stimulus process flow Jan 29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8_Stimulus process flow Jan 29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8_Stimulus process flow Jan 29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8_Stimulus process flow Jan 29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8_Stimulus process flow Jan 29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8_Stimulus process flow Jan 29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8_Stimulus process flow Jan 29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8_Stimulus process flow Jan 29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8_Stimulus process flow Jan 29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8_Stimulus process flow Jan 29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8_Stimulus process flow Jan 29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28_Stimulus process flow Jan 29">
  <a:themeElements>
    <a:clrScheme name="18_Stimulus process flow Jan 29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8_Stimulus process flow Jan 2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8_Stimulus process flow Jan 29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8_Stimulus process flow Jan 29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8_Stimulus process flow Jan 29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8_Stimulus process flow Jan 29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8_Stimulus process flow Jan 29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8_Stimulus process flow Jan 29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8_Stimulus process flow Jan 29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8_Stimulus process flow Jan 29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8_Stimulus process flow Jan 29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8_Stimulus process flow Jan 29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8_Stimulus process flow Jan 29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8_Stimulus process flow Jan 29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29_Stimulus process flow Jan 29">
  <a:themeElements>
    <a:clrScheme name="18_Stimulus process flow Jan 29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8_Stimulus process flow Jan 2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8_Stimulus process flow Jan 29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8_Stimulus process flow Jan 29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8_Stimulus process flow Jan 29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8_Stimulus process flow Jan 29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8_Stimulus process flow Jan 29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8_Stimulus process flow Jan 29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8_Stimulus process flow Jan 29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8_Stimulus process flow Jan 29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8_Stimulus process flow Jan 29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8_Stimulus process flow Jan 29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8_Stimulus process flow Jan 29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8_Stimulus process flow Jan 29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9_Stimulus process flow Jan 29">
  <a:themeElements>
    <a:clrScheme name="18_Stimulus process flow Jan 29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8_Stimulus process flow Jan 2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8_Stimulus process flow Jan 29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8_Stimulus process flow Jan 29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8_Stimulus process flow Jan 29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8_Stimulus process flow Jan 29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8_Stimulus process flow Jan 29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8_Stimulus process flow Jan 29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8_Stimulus process flow Jan 29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8_Stimulus process flow Jan 29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8_Stimulus process flow Jan 29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8_Stimulus process flow Jan 29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8_Stimulus process flow Jan 29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8_Stimulus process flow Jan 29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0_Stimulus process flow Jan 29">
  <a:themeElements>
    <a:clrScheme name="18_Stimulus process flow Jan 29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8_Stimulus process flow Jan 2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8_Stimulus process flow Jan 29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8_Stimulus process flow Jan 29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8_Stimulus process flow Jan 29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8_Stimulus process flow Jan 29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8_Stimulus process flow Jan 29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8_Stimulus process flow Jan 29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8_Stimulus process flow Jan 29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8_Stimulus process flow Jan 29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8_Stimulus process flow Jan 29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8_Stimulus process flow Jan 29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8_Stimulus process flow Jan 29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8_Stimulus process flow Jan 29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1_Stimulus process flow Jan 29">
  <a:themeElements>
    <a:clrScheme name="18_Stimulus process flow Jan 29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8_Stimulus process flow Jan 2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8_Stimulus process flow Jan 29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8_Stimulus process flow Jan 29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8_Stimulus process flow Jan 29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8_Stimulus process flow Jan 29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8_Stimulus process flow Jan 29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8_Stimulus process flow Jan 29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8_Stimulus process flow Jan 29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8_Stimulus process flow Jan 29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8_Stimulus process flow Jan 29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8_Stimulus process flow Jan 29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8_Stimulus process flow Jan 29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8_Stimulus process flow Jan 29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2_Stimulus process flow Jan 29">
  <a:themeElements>
    <a:clrScheme name="18_Stimulus process flow Jan 29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8_Stimulus process flow Jan 2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8_Stimulus process flow Jan 29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8_Stimulus process flow Jan 29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8_Stimulus process flow Jan 29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8_Stimulus process flow Jan 29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8_Stimulus process flow Jan 29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8_Stimulus process flow Jan 29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8_Stimulus process flow Jan 29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8_Stimulus process flow Jan 29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8_Stimulus process flow Jan 29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8_Stimulus process flow Jan 29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8_Stimulus process flow Jan 29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8_Stimulus process flow Jan 29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3_Stimulus process flow Jan 29">
  <a:themeElements>
    <a:clrScheme name="18_Stimulus process flow Jan 29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8_Stimulus process flow Jan 2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8_Stimulus process flow Jan 29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8_Stimulus process flow Jan 29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8_Stimulus process flow Jan 29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8_Stimulus process flow Jan 29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8_Stimulus process flow Jan 29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8_Stimulus process flow Jan 29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8_Stimulus process flow Jan 29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8_Stimulus process flow Jan 29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8_Stimulus process flow Jan 29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8_Stimulus process flow Jan 29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8_Stimulus process flow Jan 29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8_Stimulus process flow Jan 29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4_Stimulus process flow Jan 29">
  <a:themeElements>
    <a:clrScheme name="18_Stimulus process flow Jan 29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8_Stimulus process flow Jan 2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8_Stimulus process flow Jan 29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8_Stimulus process flow Jan 29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8_Stimulus process flow Jan 29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8_Stimulus process flow Jan 29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8_Stimulus process flow Jan 29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8_Stimulus process flow Jan 29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8_Stimulus process flow Jan 29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8_Stimulus process flow Jan 29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8_Stimulus process flow Jan 29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8_Stimulus process flow Jan 29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8_Stimulus process flow Jan 29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8_Stimulus process flow Jan 29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5_Stimulus process flow Jan 29">
  <a:themeElements>
    <a:clrScheme name="18_Stimulus process flow Jan 29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8_Stimulus process flow Jan 2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8_Stimulus process flow Jan 29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8_Stimulus process flow Jan 29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8_Stimulus process flow Jan 29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8_Stimulus process flow Jan 29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8_Stimulus process flow Jan 29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8_Stimulus process flow Jan 29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8_Stimulus process flow Jan 29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8_Stimulus process flow Jan 29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8_Stimulus process flow Jan 29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8_Stimulus process flow Jan 29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8_Stimulus process flow Jan 29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8_Stimulus process flow Jan 29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26_Stimulus process flow Jan 29">
  <a:themeElements>
    <a:clrScheme name="18_Stimulus process flow Jan 29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8_Stimulus process flow Jan 2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8_Stimulus process flow Jan 29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8_Stimulus process flow Jan 29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8_Stimulus process flow Jan 29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8_Stimulus process flow Jan 29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8_Stimulus process flow Jan 29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8_Stimulus process flow Jan 29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8_Stimulus process flow Jan 29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8_Stimulus process flow Jan 29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8_Stimulus process flow Jan 29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8_Stimulus process flow Jan 29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8_Stimulus process flow Jan 29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8_Stimulus process flow Jan 29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7093</TotalTime>
  <Words>1264</Words>
  <Application>Microsoft Macintosh PowerPoint</Application>
  <PresentationFormat>On-screen Show (4:3)</PresentationFormat>
  <Paragraphs>205</Paragraphs>
  <Slides>30</Slides>
  <Notes>29</Notes>
  <HiddenSlides>0</HiddenSlides>
  <MMClips>0</MMClips>
  <ScaleCrop>false</ScaleCrop>
  <HeadingPairs>
    <vt:vector size="6" baseType="variant">
      <vt:variant>
        <vt:lpstr>Theme</vt:lpstr>
      </vt:variant>
      <vt:variant>
        <vt:i4>12</vt:i4>
      </vt:variant>
      <vt:variant>
        <vt:lpstr>Embedded OLE Servers</vt:lpstr>
      </vt:variant>
      <vt:variant>
        <vt:i4>1</vt:i4>
      </vt:variant>
      <vt:variant>
        <vt:lpstr>Slide Titles</vt:lpstr>
      </vt:variant>
      <vt:variant>
        <vt:i4>30</vt:i4>
      </vt:variant>
    </vt:vector>
  </HeadingPairs>
  <TitlesOfParts>
    <vt:vector size="43" baseType="lpstr">
      <vt:lpstr>18_Stimulus process flow Jan 29</vt:lpstr>
      <vt:lpstr>19_Stimulus process flow Jan 29</vt:lpstr>
      <vt:lpstr>20_Stimulus process flow Jan 29</vt:lpstr>
      <vt:lpstr>21_Stimulus process flow Jan 29</vt:lpstr>
      <vt:lpstr>22_Stimulus process flow Jan 29</vt:lpstr>
      <vt:lpstr>23_Stimulus process flow Jan 29</vt:lpstr>
      <vt:lpstr>24_Stimulus process flow Jan 29</vt:lpstr>
      <vt:lpstr>25_Stimulus process flow Jan 29</vt:lpstr>
      <vt:lpstr>26_Stimulus process flow Jan 29</vt:lpstr>
      <vt:lpstr>27_Stimulus process flow Jan 29</vt:lpstr>
      <vt:lpstr>28_Stimulus process flow Jan 29</vt:lpstr>
      <vt:lpstr>29_Stimulus process flow Jan 29</vt:lpstr>
      <vt:lpstr>Chart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Budget in Context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U.S. Department of Energy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 have developed an integrated plan  to guide implementation</dc:title>
  <dc:creator>.</dc:creator>
  <cp:lastModifiedBy>John  Schueler</cp:lastModifiedBy>
  <cp:revision>686</cp:revision>
  <dcterms:created xsi:type="dcterms:W3CDTF">2010-01-22T05:13:55Z</dcterms:created>
  <dcterms:modified xsi:type="dcterms:W3CDTF">2011-02-14T18:17:14Z</dcterms:modified>
</cp:coreProperties>
</file>