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5C83-DB4D-43C4-8DB2-3E52FCCCD4B0}" type="datetimeFigureOut">
              <a:rPr lang="en-US" smtClean="0"/>
              <a:pPr/>
              <a:t>3/27/2012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9A85-D93C-44A6-B14B-62D258E134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EI_WordCov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6857999" cy="1981200"/>
          </a:xfrm>
          <a:prstGeom prst="rect">
            <a:avLst/>
          </a:prstGeom>
          <a:noFill/>
        </p:spPr>
      </p:pic>
      <p:pic>
        <p:nvPicPr>
          <p:cNvPr id="6" name="Picture 5" descr="DOEIMC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"/>
            <a:ext cx="2286000" cy="7620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447925"/>
          <a:ext cx="6858000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035"/>
                <a:gridCol w="5044965"/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University/Military Outreach Partnership Workshop Agenda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Tuesday, April 17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12:00pm-1:00pm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Outreach Partnership Registration</a:t>
                      </a:r>
                      <a:endParaRPr lang="en-US" sz="14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1:00pm-1:05pm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Welcome by Sarah</a:t>
                      </a:r>
                      <a:r>
                        <a:rPr lang="en-US" sz="1400" b="1" baseline="0" dirty="0" smtClean="0"/>
                        <a:t> Gamage (DOE Acting ACIO) in West End Room</a:t>
                      </a:r>
                      <a:endParaRPr lang="en-US" sz="1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1:05pm-1:10pm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of Panel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Speakers by Sarah Gamage (DOE Acting ACIO)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1:10pm-2:00pm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Climbing the Ladder to Leadership:</a:t>
                      </a:r>
                      <a:r>
                        <a:rPr lang="en-US" sz="1400" b="1" baseline="0" dirty="0" smtClean="0"/>
                        <a:t>  A Panel Discussion</a:t>
                      </a:r>
                      <a:br>
                        <a:rPr lang="en-US" sz="1400" b="1" baseline="0" dirty="0" smtClean="0"/>
                      </a:br>
                      <a:r>
                        <a:rPr lang="en-US" sz="1400" b="1" dirty="0" smtClean="0"/>
                        <a:t>Rita</a:t>
                      </a:r>
                      <a:r>
                        <a:rPr lang="en-US" sz="1400" b="1" baseline="0" dirty="0" smtClean="0"/>
                        <a:t> Clinton </a:t>
                      </a:r>
                      <a:r>
                        <a:rPr lang="en-US" sz="1400" b="1" dirty="0" smtClean="0"/>
                        <a:t>(DOE Director of Human Resources</a:t>
                      </a:r>
                      <a:r>
                        <a:rPr lang="en-US" sz="1400" b="1" baseline="0" dirty="0" smtClean="0"/>
                        <a:t> Services</a:t>
                      </a:r>
                      <a:r>
                        <a:rPr lang="en-US" sz="1400" b="1" dirty="0" smtClean="0"/>
                        <a:t>), Kevin </a:t>
                      </a:r>
                      <a:r>
                        <a:rPr lang="en-US" sz="1400" b="1" baseline="0" dirty="0" smtClean="0"/>
                        <a:t>Cooke Jr. (HUD Deputy CIO), Karen Harper (NASA IT Workforce Manager), C. Donald Babers (HUD Regional Administrator) Moderator:  Sarah Gamage (DOE Acting ACIO)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479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2:00pm-2:30pm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Q&amp;A</a:t>
                      </a:r>
                      <a:endParaRPr lang="en-US" sz="1400" b="1" dirty="0"/>
                    </a:p>
                  </a:txBody>
                  <a:tcPr/>
                </a:tc>
              </a:tr>
              <a:tr h="34099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2:30pm-2:50pm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2:50pm-2:55pm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Introductions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Sonja Green (DOE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Director, Human Capital &amp; </a:t>
                      </a:r>
                      <a:b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Administrative Management )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2:55pm-3:35pm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Federal Career Pathways Program</a:t>
                      </a:r>
                      <a:br>
                        <a:rPr lang="en-US" sz="1400" b="1" dirty="0" smtClean="0">
                          <a:latin typeface="+mn-lt"/>
                        </a:rPr>
                      </a:br>
                      <a:r>
                        <a:rPr lang="en-US" sz="1400" b="1" dirty="0" smtClean="0">
                          <a:latin typeface="+mn-lt"/>
                        </a:rPr>
                        <a:t>Speakers:  Kenneth Fields (DOE Human Resource Specialist), Rhonda</a:t>
                      </a:r>
                      <a:r>
                        <a:rPr lang="en-US" sz="1400" b="1" baseline="0" dirty="0" smtClean="0">
                          <a:latin typeface="+mn-lt"/>
                        </a:rPr>
                        <a:t> Kennedy (</a:t>
                      </a:r>
                      <a:r>
                        <a:rPr lang="en-US" sz="1400" b="1" dirty="0" smtClean="0">
                          <a:latin typeface="+mn-lt"/>
                        </a:rPr>
                        <a:t>DOE Human Resource Specialist)</a:t>
                      </a:r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3:35pm-3:50pm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Q&amp;A</a:t>
                      </a:r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3:50pm-4:00pm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Closing Remarks by Sarah</a:t>
                      </a:r>
                      <a:r>
                        <a:rPr lang="en-US" sz="1400" b="1" baseline="0" dirty="0" smtClean="0">
                          <a:latin typeface="+mn-lt"/>
                        </a:rPr>
                        <a:t> Gamage (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 Acting ACIO)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4:00pm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Workshop Concludes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DOE_OCIO_horiz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858" y="8763000"/>
            <a:ext cx="242814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83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Owens</dc:creator>
  <cp:lastModifiedBy>loganla</cp:lastModifiedBy>
  <cp:revision>14</cp:revision>
  <dcterms:created xsi:type="dcterms:W3CDTF">2012-01-27T18:25:08Z</dcterms:created>
  <dcterms:modified xsi:type="dcterms:W3CDTF">2012-03-27T19:18:51Z</dcterms:modified>
</cp:coreProperties>
</file>